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9"/>
  </p:notesMasterIdLst>
  <p:sldIdLst>
    <p:sldId id="342" r:id="rId5"/>
    <p:sldId id="351" r:id="rId6"/>
    <p:sldId id="380" r:id="rId7"/>
    <p:sldId id="381" r:id="rId8"/>
    <p:sldId id="393" r:id="rId9"/>
    <p:sldId id="392" r:id="rId10"/>
    <p:sldId id="348" r:id="rId11"/>
    <p:sldId id="386" r:id="rId12"/>
    <p:sldId id="391" r:id="rId13"/>
    <p:sldId id="385" r:id="rId14"/>
    <p:sldId id="384" r:id="rId15"/>
    <p:sldId id="367" r:id="rId16"/>
    <p:sldId id="388" r:id="rId17"/>
    <p:sldId id="387" r:id="rId18"/>
    <p:sldId id="363" r:id="rId19"/>
    <p:sldId id="353" r:id="rId20"/>
    <p:sldId id="375" r:id="rId21"/>
    <p:sldId id="383" r:id="rId22"/>
    <p:sldId id="369" r:id="rId23"/>
    <p:sldId id="371" r:id="rId24"/>
    <p:sldId id="376" r:id="rId25"/>
    <p:sldId id="361" r:id="rId26"/>
    <p:sldId id="366" r:id="rId27"/>
    <p:sldId id="374" r:id="rId28"/>
    <p:sldId id="372" r:id="rId29"/>
    <p:sldId id="373" r:id="rId30"/>
    <p:sldId id="377" r:id="rId31"/>
    <p:sldId id="357" r:id="rId32"/>
    <p:sldId id="364" r:id="rId33"/>
    <p:sldId id="362" r:id="rId34"/>
    <p:sldId id="356" r:id="rId35"/>
    <p:sldId id="344" r:id="rId36"/>
    <p:sldId id="358" r:id="rId37"/>
    <p:sldId id="359" r:id="rId38"/>
    <p:sldId id="365" r:id="rId39"/>
    <p:sldId id="378" r:id="rId40"/>
    <p:sldId id="379" r:id="rId41"/>
    <p:sldId id="360" r:id="rId42"/>
    <p:sldId id="394" r:id="rId43"/>
    <p:sldId id="390" r:id="rId44"/>
    <p:sldId id="395" r:id="rId45"/>
    <p:sldId id="355" r:id="rId46"/>
    <p:sldId id="368" r:id="rId47"/>
    <p:sldId id="35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B64DCF-643E-44C7-9674-79B1C105B54F}" v="3291" dt="2024-01-31T19:29:59.3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3786" autoAdjust="0"/>
  </p:normalViewPr>
  <p:slideViewPr>
    <p:cSldViewPr snapToGrid="0" snapToObjects="1" showGuides="1">
      <p:cViewPr varScale="1">
        <p:scale>
          <a:sx n="44" d="100"/>
          <a:sy n="44" d="100"/>
        </p:scale>
        <p:origin x="1464" y="5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e Esmond" userId="bd2f2890f5a2624e" providerId="LiveId" clId="{2EB64DCF-643E-44C7-9674-79B1C105B54F}"/>
    <pc:docChg chg="undo redo custSel addSld delSld modSld sldOrd">
      <pc:chgData name="Jamie Esmond" userId="bd2f2890f5a2624e" providerId="LiveId" clId="{2EB64DCF-643E-44C7-9674-79B1C105B54F}" dt="2024-01-31T19:35:23.973" v="10183" actId="6549"/>
      <pc:docMkLst>
        <pc:docMk/>
      </pc:docMkLst>
      <pc:sldChg chg="del">
        <pc:chgData name="Jamie Esmond" userId="bd2f2890f5a2624e" providerId="LiveId" clId="{2EB64DCF-643E-44C7-9674-79B1C105B54F}" dt="2024-01-20T16:15:26.605" v="390" actId="2696"/>
        <pc:sldMkLst>
          <pc:docMk/>
          <pc:sldMk cId="2130116443" sldId="257"/>
        </pc:sldMkLst>
      </pc:sldChg>
      <pc:sldChg chg="addSp modSp mod setBg">
        <pc:chgData name="Jamie Esmond" userId="bd2f2890f5a2624e" providerId="LiveId" clId="{2EB64DCF-643E-44C7-9674-79B1C105B54F}" dt="2024-01-25T14:51:34.818" v="4342" actId="207"/>
        <pc:sldMkLst>
          <pc:docMk/>
          <pc:sldMk cId="2498031464" sldId="342"/>
        </pc:sldMkLst>
        <pc:spChg chg="mod">
          <ac:chgData name="Jamie Esmond" userId="bd2f2890f5a2624e" providerId="LiveId" clId="{2EB64DCF-643E-44C7-9674-79B1C105B54F}" dt="2024-01-25T14:48:44.473" v="4126" actId="207"/>
          <ac:spMkLst>
            <pc:docMk/>
            <pc:sldMk cId="2498031464" sldId="342"/>
            <ac:spMk id="2" creationId="{997874EA-2F67-60CD-631F-5A787057F8CE}"/>
          </ac:spMkLst>
        </pc:spChg>
        <pc:spChg chg="mod">
          <ac:chgData name="Jamie Esmond" userId="bd2f2890f5a2624e" providerId="LiveId" clId="{2EB64DCF-643E-44C7-9674-79B1C105B54F}" dt="2024-01-25T14:51:34.818" v="4342" actId="207"/>
          <ac:spMkLst>
            <pc:docMk/>
            <pc:sldMk cId="2498031464" sldId="342"/>
            <ac:spMk id="3" creationId="{B8DDCA66-AFF2-6563-D886-02501959F735}"/>
          </ac:spMkLst>
        </pc:spChg>
        <pc:spChg chg="mod">
          <ac:chgData name="Jamie Esmond" userId="bd2f2890f5a2624e" providerId="LiveId" clId="{2EB64DCF-643E-44C7-9674-79B1C105B54F}" dt="2024-01-25T14:50:43.917" v="4326" actId="14838"/>
          <ac:spMkLst>
            <pc:docMk/>
            <pc:sldMk cId="2498031464" sldId="342"/>
            <ac:spMk id="4" creationId="{2981AB9E-AF0F-CAD0-2DD2-D640FB871E66}"/>
          </ac:spMkLst>
        </pc:spChg>
        <pc:picChg chg="add mod ord modVis">
          <ac:chgData name="Jamie Esmond" userId="bd2f2890f5a2624e" providerId="LiveId" clId="{2EB64DCF-643E-44C7-9674-79B1C105B54F}" dt="2024-01-25T14:46:41.359" v="4110" actId="14429"/>
          <ac:picMkLst>
            <pc:docMk/>
            <pc:sldMk cId="2498031464" sldId="342"/>
            <ac:picMk id="6" creationId="{1C4FFA4E-A1AA-1DCF-B7CB-778C3DFB61D1}"/>
          </ac:picMkLst>
        </pc:picChg>
      </pc:sldChg>
      <pc:sldChg chg="addSp delSp modSp add del mod setBg modNotesTx">
        <pc:chgData name="Jamie Esmond" userId="bd2f2890f5a2624e" providerId="LiveId" clId="{2EB64DCF-643E-44C7-9674-79B1C105B54F}" dt="2024-01-25T20:59:40.677" v="8751" actId="1076"/>
        <pc:sldMkLst>
          <pc:docMk/>
          <pc:sldMk cId="3999271791" sldId="344"/>
        </pc:sldMkLst>
        <pc:spChg chg="del">
          <ac:chgData name="Jamie Esmond" userId="bd2f2890f5a2624e" providerId="LiveId" clId="{2EB64DCF-643E-44C7-9674-79B1C105B54F}" dt="2024-01-20T16:30:21.935" v="1088" actId="478"/>
          <ac:spMkLst>
            <pc:docMk/>
            <pc:sldMk cId="3999271791" sldId="344"/>
            <ac:spMk id="2" creationId="{2BE99A48-AF8C-3538-CC7B-DC7F509AD7BA}"/>
          </ac:spMkLst>
        </pc:spChg>
        <pc:spChg chg="add del mod">
          <ac:chgData name="Jamie Esmond" userId="bd2f2890f5a2624e" providerId="LiveId" clId="{2EB64DCF-643E-44C7-9674-79B1C105B54F}" dt="2024-01-20T16:31:28.740" v="1105" actId="478"/>
          <ac:spMkLst>
            <pc:docMk/>
            <pc:sldMk cId="3999271791" sldId="344"/>
            <ac:spMk id="4" creationId="{8C448DCE-453C-2D1A-7D25-E525817C8BDB}"/>
          </ac:spMkLst>
        </pc:spChg>
        <pc:spChg chg="add del mod">
          <ac:chgData name="Jamie Esmond" userId="bd2f2890f5a2624e" providerId="LiveId" clId="{2EB64DCF-643E-44C7-9674-79B1C105B54F}" dt="2024-01-20T16:31:27.338" v="1104" actId="478"/>
          <ac:spMkLst>
            <pc:docMk/>
            <pc:sldMk cId="3999271791" sldId="344"/>
            <ac:spMk id="7" creationId="{E409E7F1-4CC3-4FCB-7298-6856A77B8841}"/>
          </ac:spMkLst>
        </pc:spChg>
        <pc:spChg chg="del">
          <ac:chgData name="Jamie Esmond" userId="bd2f2890f5a2624e" providerId="LiveId" clId="{2EB64DCF-643E-44C7-9674-79B1C105B54F}" dt="2024-01-20T16:30:24.105" v="1089" actId="478"/>
          <ac:spMkLst>
            <pc:docMk/>
            <pc:sldMk cId="3999271791" sldId="344"/>
            <ac:spMk id="15" creationId="{9D43317E-04AE-8A42-2E1E-78558C94894B}"/>
          </ac:spMkLst>
        </pc:spChg>
        <pc:spChg chg="add mod">
          <ac:chgData name="Jamie Esmond" userId="bd2f2890f5a2624e" providerId="LiveId" clId="{2EB64DCF-643E-44C7-9674-79B1C105B54F}" dt="2024-01-25T20:59:40.677" v="8751" actId="1076"/>
          <ac:spMkLst>
            <pc:docMk/>
            <pc:sldMk cId="3999271791" sldId="344"/>
            <ac:spMk id="16" creationId="{435AD60A-1C23-1C36-28DE-4180A49B47AC}"/>
          </ac:spMkLst>
        </pc:spChg>
        <pc:graphicFrameChg chg="add del mod modGraphic">
          <ac:chgData name="Jamie Esmond" userId="bd2f2890f5a2624e" providerId="LiveId" clId="{2EB64DCF-643E-44C7-9674-79B1C105B54F}" dt="2024-01-20T16:45:38.275" v="1345" actId="478"/>
          <ac:graphicFrameMkLst>
            <pc:docMk/>
            <pc:sldMk cId="3999271791" sldId="344"/>
            <ac:graphicFrameMk id="10" creationId="{938E4CE6-7471-09F9-859F-25BA546239ED}"/>
          </ac:graphicFrameMkLst>
        </pc:graphicFrameChg>
        <pc:picChg chg="del">
          <ac:chgData name="Jamie Esmond" userId="bd2f2890f5a2624e" providerId="LiveId" clId="{2EB64DCF-643E-44C7-9674-79B1C105B54F}" dt="2024-01-20T16:30:16.805" v="1087" actId="478"/>
          <ac:picMkLst>
            <pc:docMk/>
            <pc:sldMk cId="3999271791" sldId="344"/>
            <ac:picMk id="6" creationId="{6E6C8236-744A-C9CA-C17F-84465F385839}"/>
          </ac:picMkLst>
        </pc:picChg>
        <pc:picChg chg="add del mod">
          <ac:chgData name="Jamie Esmond" userId="bd2f2890f5a2624e" providerId="LiveId" clId="{2EB64DCF-643E-44C7-9674-79B1C105B54F}" dt="2024-01-20T16:46:09.807" v="1355" actId="478"/>
          <ac:picMkLst>
            <pc:docMk/>
            <pc:sldMk cId="3999271791" sldId="344"/>
            <ac:picMk id="9" creationId="{A9702451-2BF9-0440-5EB2-7CCBF89FE2DD}"/>
          </ac:picMkLst>
        </pc:picChg>
        <pc:picChg chg="add mod">
          <ac:chgData name="Jamie Esmond" userId="bd2f2890f5a2624e" providerId="LiveId" clId="{2EB64DCF-643E-44C7-9674-79B1C105B54F}" dt="2024-01-20T16:44:40.948" v="1338"/>
          <ac:picMkLst>
            <pc:docMk/>
            <pc:sldMk cId="3999271791" sldId="344"/>
            <ac:picMk id="11" creationId="{C37EED71-E887-598A-B669-DF388B2AE440}"/>
          </ac:picMkLst>
        </pc:picChg>
        <pc:picChg chg="add mod ord modCrop">
          <ac:chgData name="Jamie Esmond" userId="bd2f2890f5a2624e" providerId="LiveId" clId="{2EB64DCF-643E-44C7-9674-79B1C105B54F}" dt="2024-01-20T16:50:50.317" v="1407" actId="732"/>
          <ac:picMkLst>
            <pc:docMk/>
            <pc:sldMk cId="3999271791" sldId="344"/>
            <ac:picMk id="12" creationId="{AAEB9E2C-B88F-6BBF-F3A1-6228113FADA6}"/>
          </ac:picMkLst>
        </pc:picChg>
        <pc:picChg chg="add mod">
          <ac:chgData name="Jamie Esmond" userId="bd2f2890f5a2624e" providerId="LiveId" clId="{2EB64DCF-643E-44C7-9674-79B1C105B54F}" dt="2024-01-20T16:46:28.220" v="1359" actId="1076"/>
          <ac:picMkLst>
            <pc:docMk/>
            <pc:sldMk cId="3999271791" sldId="344"/>
            <ac:picMk id="14" creationId="{118231C0-42AF-D87E-7EDC-96AE6ADA0335}"/>
          </ac:picMkLst>
        </pc:picChg>
      </pc:sldChg>
      <pc:sldChg chg="addSp delSp modSp add del mod setBg">
        <pc:chgData name="Jamie Esmond" userId="bd2f2890f5a2624e" providerId="LiveId" clId="{2EB64DCF-643E-44C7-9674-79B1C105B54F}" dt="2024-01-25T20:27:38.608" v="8741" actId="2696"/>
        <pc:sldMkLst>
          <pc:docMk/>
          <pc:sldMk cId="2125518081" sldId="345"/>
        </pc:sldMkLst>
        <pc:spChg chg="mod">
          <ac:chgData name="Jamie Esmond" userId="bd2f2890f5a2624e" providerId="LiveId" clId="{2EB64DCF-643E-44C7-9674-79B1C105B54F}" dt="2024-01-25T19:35:30.981" v="7374" actId="403"/>
          <ac:spMkLst>
            <pc:docMk/>
            <pc:sldMk cId="2125518081" sldId="345"/>
            <ac:spMk id="2" creationId="{1A4D57C4-CC71-1F01-828C-BC1B630951E6}"/>
          </ac:spMkLst>
        </pc:spChg>
        <pc:spChg chg="add del mod">
          <ac:chgData name="Jamie Esmond" userId="bd2f2890f5a2624e" providerId="LiveId" clId="{2EB64DCF-643E-44C7-9674-79B1C105B54F}" dt="2024-01-25T19:34:00.957" v="7362" actId="478"/>
          <ac:spMkLst>
            <pc:docMk/>
            <pc:sldMk cId="2125518081" sldId="345"/>
            <ac:spMk id="3" creationId="{339BEC2D-213B-7C3A-2466-158E78EDA84E}"/>
          </ac:spMkLst>
        </pc:spChg>
        <pc:spChg chg="mod">
          <ac:chgData name="Jamie Esmond" userId="bd2f2890f5a2624e" providerId="LiveId" clId="{2EB64DCF-643E-44C7-9674-79B1C105B54F}" dt="2024-01-25T19:34:15.784" v="7365" actId="20577"/>
          <ac:spMkLst>
            <pc:docMk/>
            <pc:sldMk cId="2125518081" sldId="345"/>
            <ac:spMk id="4" creationId="{6853949E-1719-E563-A416-66182BA34A27}"/>
          </ac:spMkLst>
        </pc:spChg>
        <pc:spChg chg="add del mod">
          <ac:chgData name="Jamie Esmond" userId="bd2f2890f5a2624e" providerId="LiveId" clId="{2EB64DCF-643E-44C7-9674-79B1C105B54F}" dt="2024-01-25T19:34:00.957" v="7362" actId="478"/>
          <ac:spMkLst>
            <pc:docMk/>
            <pc:sldMk cId="2125518081" sldId="345"/>
            <ac:spMk id="5" creationId="{0E5E3208-3B93-152F-55CC-0B7D9E97A1B1}"/>
          </ac:spMkLst>
        </pc:spChg>
        <pc:spChg chg="del">
          <ac:chgData name="Jamie Esmond" userId="bd2f2890f5a2624e" providerId="LiveId" clId="{2EB64DCF-643E-44C7-9674-79B1C105B54F}" dt="2024-01-25T19:26:44.683" v="7220" actId="478"/>
          <ac:spMkLst>
            <pc:docMk/>
            <pc:sldMk cId="2125518081" sldId="345"/>
            <ac:spMk id="11" creationId="{EE917525-71DD-081A-C89D-9600A777A856}"/>
          </ac:spMkLst>
        </pc:spChg>
        <pc:cxnChg chg="add del mod">
          <ac:chgData name="Jamie Esmond" userId="bd2f2890f5a2624e" providerId="LiveId" clId="{2EB64DCF-643E-44C7-9674-79B1C105B54F}" dt="2024-01-25T19:27:43.573" v="7233" actId="478"/>
          <ac:cxnSpMkLst>
            <pc:docMk/>
            <pc:sldMk cId="2125518081" sldId="345"/>
            <ac:cxnSpMk id="8" creationId="{39015C22-9EE1-266B-0D3F-CC2AC08DED01}"/>
          </ac:cxnSpMkLst>
        </pc:cxnChg>
      </pc:sldChg>
      <pc:sldChg chg="addSp delSp modSp mod ord setBg modShow">
        <pc:chgData name="Jamie Esmond" userId="bd2f2890f5a2624e" providerId="LiveId" clId="{2EB64DCF-643E-44C7-9674-79B1C105B54F}" dt="2024-01-29T17:27:31.376" v="8761"/>
        <pc:sldMkLst>
          <pc:docMk/>
          <pc:sldMk cId="3049025764" sldId="348"/>
        </pc:sldMkLst>
        <pc:spChg chg="mod">
          <ac:chgData name="Jamie Esmond" userId="bd2f2890f5a2624e" providerId="LiveId" clId="{2EB64DCF-643E-44C7-9674-79B1C105B54F}" dt="2024-01-25T15:30:17.366" v="5091" actId="403"/>
          <ac:spMkLst>
            <pc:docMk/>
            <pc:sldMk cId="3049025764" sldId="348"/>
            <ac:spMk id="2" creationId="{261FEC72-58E2-1B97-DDA6-628DFCBBA00A}"/>
          </ac:spMkLst>
        </pc:spChg>
        <pc:spChg chg="del">
          <ac:chgData name="Jamie Esmond" userId="bd2f2890f5a2624e" providerId="LiveId" clId="{2EB64DCF-643E-44C7-9674-79B1C105B54F}" dt="2024-01-20T16:16:30.421" v="402" actId="478"/>
          <ac:spMkLst>
            <pc:docMk/>
            <pc:sldMk cId="3049025764" sldId="348"/>
            <ac:spMk id="3" creationId="{8D1CE76A-8255-CCDE-9E27-EDF3F5B73F48}"/>
          </ac:spMkLst>
        </pc:spChg>
        <pc:spChg chg="del">
          <ac:chgData name="Jamie Esmond" userId="bd2f2890f5a2624e" providerId="LiveId" clId="{2EB64DCF-643E-44C7-9674-79B1C105B54F}" dt="2024-01-20T16:16:33.973" v="404" actId="478"/>
          <ac:spMkLst>
            <pc:docMk/>
            <pc:sldMk cId="3049025764" sldId="348"/>
            <ac:spMk id="4" creationId="{BDF837F0-12C8-AED0-CCBA-DEE5E6CB61AC}"/>
          </ac:spMkLst>
        </pc:spChg>
        <pc:spChg chg="del mod">
          <ac:chgData name="Jamie Esmond" userId="bd2f2890f5a2624e" providerId="LiveId" clId="{2EB64DCF-643E-44C7-9674-79B1C105B54F}" dt="2024-01-22T00:22:30.454" v="2040" actId="478"/>
          <ac:spMkLst>
            <pc:docMk/>
            <pc:sldMk cId="3049025764" sldId="348"/>
            <ac:spMk id="5" creationId="{8D99B8E1-044C-B1DF-0949-80D67925F556}"/>
          </ac:spMkLst>
        </pc:spChg>
        <pc:spChg chg="del mod">
          <ac:chgData name="Jamie Esmond" userId="bd2f2890f5a2624e" providerId="LiveId" clId="{2EB64DCF-643E-44C7-9674-79B1C105B54F}" dt="2024-01-22T00:22:31.798" v="2041" actId="478"/>
          <ac:spMkLst>
            <pc:docMk/>
            <pc:sldMk cId="3049025764" sldId="348"/>
            <ac:spMk id="6" creationId="{65568B5F-6318-65E2-CEDA-18DE9E9733EF}"/>
          </ac:spMkLst>
        </pc:spChg>
        <pc:spChg chg="add del mod">
          <ac:chgData name="Jamie Esmond" userId="bd2f2890f5a2624e" providerId="LiveId" clId="{2EB64DCF-643E-44C7-9674-79B1C105B54F}" dt="2024-01-20T16:16:32.140" v="403" actId="478"/>
          <ac:spMkLst>
            <pc:docMk/>
            <pc:sldMk cId="3049025764" sldId="348"/>
            <ac:spMk id="8" creationId="{93A54C3B-CD23-AE36-88C2-0D80171DC581}"/>
          </ac:spMkLst>
        </pc:spChg>
        <pc:spChg chg="add del mod">
          <ac:chgData name="Jamie Esmond" userId="bd2f2890f5a2624e" providerId="LiveId" clId="{2EB64DCF-643E-44C7-9674-79B1C105B54F}" dt="2024-01-20T16:16:35.349" v="405" actId="478"/>
          <ac:spMkLst>
            <pc:docMk/>
            <pc:sldMk cId="3049025764" sldId="348"/>
            <ac:spMk id="10" creationId="{0182F32D-2B4A-3108-702B-361A39ACF181}"/>
          </ac:spMkLst>
        </pc:spChg>
        <pc:spChg chg="add del">
          <ac:chgData name="Jamie Esmond" userId="bd2f2890f5a2624e" providerId="LiveId" clId="{2EB64DCF-643E-44C7-9674-79B1C105B54F}" dt="2024-01-20T16:17:56.823" v="423" actId="22"/>
          <ac:spMkLst>
            <pc:docMk/>
            <pc:sldMk cId="3049025764" sldId="348"/>
            <ac:spMk id="12" creationId="{44E9D24C-0884-89E0-156A-D87B370908C1}"/>
          </ac:spMkLst>
        </pc:spChg>
        <pc:spChg chg="add del mod">
          <ac:chgData name="Jamie Esmond" userId="bd2f2890f5a2624e" providerId="LiveId" clId="{2EB64DCF-643E-44C7-9674-79B1C105B54F}" dt="2024-01-22T00:22:35.172" v="2043" actId="478"/>
          <ac:spMkLst>
            <pc:docMk/>
            <pc:sldMk cId="3049025764" sldId="348"/>
            <ac:spMk id="14" creationId="{2BE43A01-09FA-DFEB-710C-BABB9C3A6C3C}"/>
          </ac:spMkLst>
        </pc:spChg>
        <pc:spChg chg="add mod">
          <ac:chgData name="Jamie Esmond" userId="bd2f2890f5a2624e" providerId="LiveId" clId="{2EB64DCF-643E-44C7-9674-79B1C105B54F}" dt="2024-01-25T15:29:23.164" v="5087" actId="6549"/>
          <ac:spMkLst>
            <pc:docMk/>
            <pc:sldMk cId="3049025764" sldId="348"/>
            <ac:spMk id="16" creationId="{978F03B8-E705-69EC-0705-920E72257E57}"/>
          </ac:spMkLst>
        </pc:spChg>
        <pc:spChg chg="add del mod">
          <ac:chgData name="Jamie Esmond" userId="bd2f2890f5a2624e" providerId="LiveId" clId="{2EB64DCF-643E-44C7-9674-79B1C105B54F}" dt="2024-01-25T15:26:38.842" v="5063" actId="478"/>
          <ac:spMkLst>
            <pc:docMk/>
            <pc:sldMk cId="3049025764" sldId="348"/>
            <ac:spMk id="18" creationId="{CD7BD08F-CBC6-AB52-907A-DFBEB367F993}"/>
          </ac:spMkLst>
        </pc:spChg>
      </pc:sldChg>
      <pc:sldChg chg="addSp delSp modSp mod setBg">
        <pc:chgData name="Jamie Esmond" userId="bd2f2890f5a2624e" providerId="LiveId" clId="{2EB64DCF-643E-44C7-9674-79B1C105B54F}" dt="2024-01-31T19:31:24.602" v="10175" actId="1076"/>
        <pc:sldMkLst>
          <pc:docMk/>
          <pc:sldMk cId="79002458" sldId="350"/>
        </pc:sldMkLst>
        <pc:spChg chg="mod">
          <ac:chgData name="Jamie Esmond" userId="bd2f2890f5a2624e" providerId="LiveId" clId="{2EB64DCF-643E-44C7-9674-79B1C105B54F}" dt="2024-01-31T19:30:44.963" v="10169" actId="1076"/>
          <ac:spMkLst>
            <pc:docMk/>
            <pc:sldMk cId="79002458" sldId="350"/>
            <ac:spMk id="2" creationId="{88979E75-B9FE-CF36-3664-1AB293ED0050}"/>
          </ac:spMkLst>
        </pc:spChg>
        <pc:spChg chg="mod">
          <ac:chgData name="Jamie Esmond" userId="bd2f2890f5a2624e" providerId="LiveId" clId="{2EB64DCF-643E-44C7-9674-79B1C105B54F}" dt="2024-01-31T19:31:02.798" v="10171" actId="1076"/>
          <ac:spMkLst>
            <pc:docMk/>
            <pc:sldMk cId="79002458" sldId="350"/>
            <ac:spMk id="3" creationId="{16F47B4A-0538-FAD8-7A24-931BA48AE070}"/>
          </ac:spMkLst>
        </pc:spChg>
        <pc:spChg chg="add del mod">
          <ac:chgData name="Jamie Esmond" userId="bd2f2890f5a2624e" providerId="LiveId" clId="{2EB64DCF-643E-44C7-9674-79B1C105B54F}" dt="2024-01-22T17:24:38.112" v="3463" actId="478"/>
          <ac:spMkLst>
            <pc:docMk/>
            <pc:sldMk cId="79002458" sldId="350"/>
            <ac:spMk id="4" creationId="{66CB5F97-1B82-535F-3EB0-F97204A9BA82}"/>
          </ac:spMkLst>
        </pc:spChg>
        <pc:spChg chg="add mod">
          <ac:chgData name="Jamie Esmond" userId="bd2f2890f5a2624e" providerId="LiveId" clId="{2EB64DCF-643E-44C7-9674-79B1C105B54F}" dt="2024-01-31T19:01:05.932" v="10058" actId="1076"/>
          <ac:spMkLst>
            <pc:docMk/>
            <pc:sldMk cId="79002458" sldId="350"/>
            <ac:spMk id="5" creationId="{B99FE2A7-C39A-1B2C-0CE0-DF5140A38B56}"/>
          </ac:spMkLst>
        </pc:spChg>
        <pc:spChg chg="mod">
          <ac:chgData name="Jamie Esmond" userId="bd2f2890f5a2624e" providerId="LiveId" clId="{2EB64DCF-643E-44C7-9674-79B1C105B54F}" dt="2024-01-31T19:01:05.932" v="10058" actId="1076"/>
          <ac:spMkLst>
            <pc:docMk/>
            <pc:sldMk cId="79002458" sldId="350"/>
            <ac:spMk id="6" creationId="{8CE2A5A3-7F4E-23A2-DAD7-C562FEDBBE76}"/>
          </ac:spMkLst>
        </pc:spChg>
        <pc:spChg chg="add mod">
          <ac:chgData name="Jamie Esmond" userId="bd2f2890f5a2624e" providerId="LiveId" clId="{2EB64DCF-643E-44C7-9674-79B1C105B54F}" dt="2024-01-31T19:00:45.520" v="10056" actId="113"/>
          <ac:spMkLst>
            <pc:docMk/>
            <pc:sldMk cId="79002458" sldId="350"/>
            <ac:spMk id="7" creationId="{521A75C6-A2BB-AC18-15B5-E4C29E618858}"/>
          </ac:spMkLst>
        </pc:spChg>
        <pc:spChg chg="add mod">
          <ac:chgData name="Jamie Esmond" userId="bd2f2890f5a2624e" providerId="LiveId" clId="{2EB64DCF-643E-44C7-9674-79B1C105B54F}" dt="2024-01-31T19:06:19.960" v="10089" actId="20577"/>
          <ac:spMkLst>
            <pc:docMk/>
            <pc:sldMk cId="79002458" sldId="350"/>
            <ac:spMk id="8" creationId="{F94A8D4F-355A-4BC7-57F4-AC8DA465F633}"/>
          </ac:spMkLst>
        </pc:spChg>
        <pc:picChg chg="add mod">
          <ac:chgData name="Jamie Esmond" userId="bd2f2890f5a2624e" providerId="LiveId" clId="{2EB64DCF-643E-44C7-9674-79B1C105B54F}" dt="2024-01-31T19:31:09.173" v="10172" actId="14100"/>
          <ac:picMkLst>
            <pc:docMk/>
            <pc:sldMk cId="79002458" sldId="350"/>
            <ac:picMk id="10" creationId="{CED15FED-9412-9062-BC01-229D2DE3388D}"/>
          </ac:picMkLst>
        </pc:picChg>
        <pc:picChg chg="add mod modCrop">
          <ac:chgData name="Jamie Esmond" userId="bd2f2890f5a2624e" providerId="LiveId" clId="{2EB64DCF-643E-44C7-9674-79B1C105B54F}" dt="2024-01-31T19:31:11.896" v="10173" actId="14100"/>
          <ac:picMkLst>
            <pc:docMk/>
            <pc:sldMk cId="79002458" sldId="350"/>
            <ac:picMk id="12" creationId="{E8FC8CCF-8A9E-2E0A-AF34-BFC85CB4F7BF}"/>
          </ac:picMkLst>
        </pc:picChg>
        <pc:picChg chg="add mod">
          <ac:chgData name="Jamie Esmond" userId="bd2f2890f5a2624e" providerId="LiveId" clId="{2EB64DCF-643E-44C7-9674-79B1C105B54F}" dt="2024-01-31T19:31:24.602" v="10175" actId="1076"/>
          <ac:picMkLst>
            <pc:docMk/>
            <pc:sldMk cId="79002458" sldId="350"/>
            <ac:picMk id="14" creationId="{AEAB4831-331E-3634-77BB-DA87A717C254}"/>
          </ac:picMkLst>
        </pc:picChg>
      </pc:sldChg>
      <pc:sldChg chg="addSp delSp modSp mod setBg">
        <pc:chgData name="Jamie Esmond" userId="bd2f2890f5a2624e" providerId="LiveId" clId="{2EB64DCF-643E-44C7-9674-79B1C105B54F}" dt="2024-01-31T18:50:53.424" v="9786" actId="14100"/>
        <pc:sldMkLst>
          <pc:docMk/>
          <pc:sldMk cId="2249031310" sldId="351"/>
        </pc:sldMkLst>
        <pc:spChg chg="mod">
          <ac:chgData name="Jamie Esmond" userId="bd2f2890f5a2624e" providerId="LiveId" clId="{2EB64DCF-643E-44C7-9674-79B1C105B54F}" dt="2024-01-25T15:03:09.388" v="4641" actId="14100"/>
          <ac:spMkLst>
            <pc:docMk/>
            <pc:sldMk cId="2249031310" sldId="351"/>
            <ac:spMk id="2" creationId="{7D58ABCF-B0F6-3B9E-078F-2A8A22C56DAA}"/>
          </ac:spMkLst>
        </pc:spChg>
        <pc:spChg chg="del mod">
          <ac:chgData name="Jamie Esmond" userId="bd2f2890f5a2624e" providerId="LiveId" clId="{2EB64DCF-643E-44C7-9674-79B1C105B54F}" dt="2024-01-25T15:01:16.910" v="4586" actId="478"/>
          <ac:spMkLst>
            <pc:docMk/>
            <pc:sldMk cId="2249031310" sldId="351"/>
            <ac:spMk id="3" creationId="{B90F77A5-9A4F-1583-1DB9-95BA90866C29}"/>
          </ac:spMkLst>
        </pc:spChg>
        <pc:spChg chg="mod ord">
          <ac:chgData name="Jamie Esmond" userId="bd2f2890f5a2624e" providerId="LiveId" clId="{2EB64DCF-643E-44C7-9674-79B1C105B54F}" dt="2024-01-31T18:47:19.152" v="9712" actId="166"/>
          <ac:spMkLst>
            <pc:docMk/>
            <pc:sldMk cId="2249031310" sldId="351"/>
            <ac:spMk id="4" creationId="{5AC76B71-3E57-E2F3-291A-39B418022AD7}"/>
          </ac:spMkLst>
        </pc:spChg>
        <pc:spChg chg="add mod">
          <ac:chgData name="Jamie Esmond" userId="bd2f2890f5a2624e" providerId="LiveId" clId="{2EB64DCF-643E-44C7-9674-79B1C105B54F}" dt="2024-01-25T15:09:27.928" v="4700" actId="1076"/>
          <ac:spMkLst>
            <pc:docMk/>
            <pc:sldMk cId="2249031310" sldId="351"/>
            <ac:spMk id="5" creationId="{2E8A37E9-D283-DD70-4930-04824373DE55}"/>
          </ac:spMkLst>
        </pc:spChg>
        <pc:spChg chg="add del mod">
          <ac:chgData name="Jamie Esmond" userId="bd2f2890f5a2624e" providerId="LiveId" clId="{2EB64DCF-643E-44C7-9674-79B1C105B54F}" dt="2024-01-25T19:16:30.153" v="6936" actId="478"/>
          <ac:spMkLst>
            <pc:docMk/>
            <pc:sldMk cId="2249031310" sldId="351"/>
            <ac:spMk id="6" creationId="{238918C0-4B97-5D01-CB67-1D021E16A16A}"/>
          </ac:spMkLst>
        </pc:spChg>
        <pc:spChg chg="add del mod">
          <ac:chgData name="Jamie Esmond" userId="bd2f2890f5a2624e" providerId="LiveId" clId="{2EB64DCF-643E-44C7-9674-79B1C105B54F}" dt="2024-01-25T15:01:32.331" v="4592" actId="478"/>
          <ac:spMkLst>
            <pc:docMk/>
            <pc:sldMk cId="2249031310" sldId="351"/>
            <ac:spMk id="8" creationId="{9064AB9C-39CF-4EE6-BC5E-CF9EBA4CABDF}"/>
          </ac:spMkLst>
        </pc:spChg>
        <pc:spChg chg="add del mod">
          <ac:chgData name="Jamie Esmond" userId="bd2f2890f5a2624e" providerId="LiveId" clId="{2EB64DCF-643E-44C7-9674-79B1C105B54F}" dt="2024-01-25T19:16:27.081" v="6935" actId="478"/>
          <ac:spMkLst>
            <pc:docMk/>
            <pc:sldMk cId="2249031310" sldId="351"/>
            <ac:spMk id="9" creationId="{1DFC46CD-118D-2123-AA1E-DE53DEF42A05}"/>
          </ac:spMkLst>
        </pc:spChg>
        <pc:picChg chg="add mod">
          <ac:chgData name="Jamie Esmond" userId="bd2f2890f5a2624e" providerId="LiveId" clId="{2EB64DCF-643E-44C7-9674-79B1C105B54F}" dt="2024-01-31T18:45:01.061" v="9701"/>
          <ac:picMkLst>
            <pc:docMk/>
            <pc:sldMk cId="2249031310" sldId="351"/>
            <ac:picMk id="6" creationId="{9F0C9B90-C246-23AF-C174-20FFD7542EB4}"/>
          </ac:picMkLst>
        </pc:picChg>
        <pc:picChg chg="add mod ord">
          <ac:chgData name="Jamie Esmond" userId="bd2f2890f5a2624e" providerId="LiveId" clId="{2EB64DCF-643E-44C7-9674-79B1C105B54F}" dt="2024-01-31T18:49:59.028" v="9782" actId="14861"/>
          <ac:picMkLst>
            <pc:docMk/>
            <pc:sldMk cId="2249031310" sldId="351"/>
            <ac:picMk id="8" creationId="{94A55E0F-DDC0-3287-2EBB-D5D361B0E5CD}"/>
          </ac:picMkLst>
        </pc:picChg>
        <pc:picChg chg="add mod modCrop">
          <ac:chgData name="Jamie Esmond" userId="bd2f2890f5a2624e" providerId="LiveId" clId="{2EB64DCF-643E-44C7-9674-79B1C105B54F}" dt="2024-01-31T18:50:53.424" v="9786" actId="14100"/>
          <ac:picMkLst>
            <pc:docMk/>
            <pc:sldMk cId="2249031310" sldId="351"/>
            <ac:picMk id="10" creationId="{4A44235B-02AB-CBAF-E6B8-A97996BBDF00}"/>
          </ac:picMkLst>
        </pc:picChg>
      </pc:sldChg>
      <pc:sldChg chg="addSp delSp modSp del mod setBg">
        <pc:chgData name="Jamie Esmond" userId="bd2f2890f5a2624e" providerId="LiveId" clId="{2EB64DCF-643E-44C7-9674-79B1C105B54F}" dt="2024-01-31T18:39:18.828" v="9696" actId="47"/>
        <pc:sldMkLst>
          <pc:docMk/>
          <pc:sldMk cId="3984182267" sldId="352"/>
        </pc:sldMkLst>
        <pc:spChg chg="mod">
          <ac:chgData name="Jamie Esmond" userId="bd2f2890f5a2624e" providerId="LiveId" clId="{2EB64DCF-643E-44C7-9674-79B1C105B54F}" dt="2024-01-25T15:30:14.088" v="5090" actId="403"/>
          <ac:spMkLst>
            <pc:docMk/>
            <pc:sldMk cId="3984182267" sldId="352"/>
            <ac:spMk id="2" creationId="{E7D2945C-94BA-AC11-295D-E4CACAC7E5FA}"/>
          </ac:spMkLst>
        </pc:spChg>
        <pc:spChg chg="add mod">
          <ac:chgData name="Jamie Esmond" userId="bd2f2890f5a2624e" providerId="LiveId" clId="{2EB64DCF-643E-44C7-9674-79B1C105B54F}" dt="2024-01-25T15:24:58.701" v="5034" actId="20577"/>
          <ac:spMkLst>
            <pc:docMk/>
            <pc:sldMk cId="3984182267" sldId="352"/>
            <ac:spMk id="3" creationId="{1F068C00-0879-172B-70FC-EE99614FA187}"/>
          </ac:spMkLst>
        </pc:spChg>
        <pc:spChg chg="add del mod">
          <ac:chgData name="Jamie Esmond" userId="bd2f2890f5a2624e" providerId="LiveId" clId="{2EB64DCF-643E-44C7-9674-79B1C105B54F}" dt="2024-01-25T19:16:48.593" v="6941" actId="478"/>
          <ac:spMkLst>
            <pc:docMk/>
            <pc:sldMk cId="3984182267" sldId="352"/>
            <ac:spMk id="4" creationId="{C70051C7-B2A3-0A20-6213-39CF1531675D}"/>
          </ac:spMkLst>
        </pc:spChg>
        <pc:spChg chg="del mod">
          <ac:chgData name="Jamie Esmond" userId="bd2f2890f5a2624e" providerId="LiveId" clId="{2EB64DCF-643E-44C7-9674-79B1C105B54F}" dt="2024-01-22T17:29:19.562" v="3615" actId="478"/>
          <ac:spMkLst>
            <pc:docMk/>
            <pc:sldMk cId="3984182267" sldId="352"/>
            <ac:spMk id="4" creationId="{F7A615C6-5B0E-9C55-4354-0FE24FAB35EE}"/>
          </ac:spMkLst>
        </pc:spChg>
        <pc:spChg chg="add del mod">
          <ac:chgData name="Jamie Esmond" userId="bd2f2890f5a2624e" providerId="LiveId" clId="{2EB64DCF-643E-44C7-9674-79B1C105B54F}" dt="2024-01-25T19:16:55.442" v="6944" actId="478"/>
          <ac:spMkLst>
            <pc:docMk/>
            <pc:sldMk cId="3984182267" sldId="352"/>
            <ac:spMk id="5" creationId="{B3855F86-4449-1CBA-B047-FB9F4FE8540C}"/>
          </ac:spMkLst>
        </pc:spChg>
        <pc:spChg chg="add del mod">
          <ac:chgData name="Jamie Esmond" userId="bd2f2890f5a2624e" providerId="LiveId" clId="{2EB64DCF-643E-44C7-9674-79B1C105B54F}" dt="2024-01-25T19:16:53.126" v="6943" actId="478"/>
          <ac:spMkLst>
            <pc:docMk/>
            <pc:sldMk cId="3984182267" sldId="352"/>
            <ac:spMk id="7" creationId="{76B0E90F-9EC1-47A6-ACF5-2A3525CE02D8}"/>
          </ac:spMkLst>
        </pc:spChg>
        <pc:spChg chg="add del mod">
          <ac:chgData name="Jamie Esmond" userId="bd2f2890f5a2624e" providerId="LiveId" clId="{2EB64DCF-643E-44C7-9674-79B1C105B54F}" dt="2024-01-25T19:16:50.230" v="6942" actId="478"/>
          <ac:spMkLst>
            <pc:docMk/>
            <pc:sldMk cId="3984182267" sldId="352"/>
            <ac:spMk id="9" creationId="{75EDA1A6-4138-41FD-F5BD-0FFC67832094}"/>
          </ac:spMkLst>
        </pc:spChg>
        <pc:spChg chg="mod">
          <ac:chgData name="Jamie Esmond" userId="bd2f2890f5a2624e" providerId="LiveId" clId="{2EB64DCF-643E-44C7-9674-79B1C105B54F}" dt="2024-01-25T15:22:44.015" v="5011" actId="1076"/>
          <ac:spMkLst>
            <pc:docMk/>
            <pc:sldMk cId="3984182267" sldId="352"/>
            <ac:spMk id="28" creationId="{197F046A-7911-3E0E-7D88-A57CF0028A0A}"/>
          </ac:spMkLst>
        </pc:spChg>
        <pc:spChg chg="del mod">
          <ac:chgData name="Jamie Esmond" userId="bd2f2890f5a2624e" providerId="LiveId" clId="{2EB64DCF-643E-44C7-9674-79B1C105B54F}" dt="2024-01-25T19:16:46.109" v="6940" actId="478"/>
          <ac:spMkLst>
            <pc:docMk/>
            <pc:sldMk cId="3984182267" sldId="352"/>
            <ac:spMk id="30" creationId="{A63CC359-8A44-9313-ADA5-3E961D2CC84F}"/>
          </ac:spMkLst>
        </pc:spChg>
        <pc:spChg chg="del mod">
          <ac:chgData name="Jamie Esmond" userId="bd2f2890f5a2624e" providerId="LiveId" clId="{2EB64DCF-643E-44C7-9674-79B1C105B54F}" dt="2024-01-25T19:16:44.144" v="6939" actId="478"/>
          <ac:spMkLst>
            <pc:docMk/>
            <pc:sldMk cId="3984182267" sldId="352"/>
            <ac:spMk id="32" creationId="{3DB2DABA-9EFA-FC6D-50D6-0493014B4A51}"/>
          </ac:spMkLst>
        </pc:spChg>
      </pc:sldChg>
      <pc:sldChg chg="addSp modSp mod setBg modNotesTx">
        <pc:chgData name="Jamie Esmond" userId="bd2f2890f5a2624e" providerId="LiveId" clId="{2EB64DCF-643E-44C7-9674-79B1C105B54F}" dt="2024-01-31T19:25:38.497" v="10146" actId="20577"/>
        <pc:sldMkLst>
          <pc:docMk/>
          <pc:sldMk cId="3358645593" sldId="353"/>
        </pc:sldMkLst>
        <pc:spChg chg="mod">
          <ac:chgData name="Jamie Esmond" userId="bd2f2890f5a2624e" providerId="LiveId" clId="{2EB64DCF-643E-44C7-9674-79B1C105B54F}" dt="2024-01-25T15:40:19.099" v="5144" actId="14100"/>
          <ac:spMkLst>
            <pc:docMk/>
            <pc:sldMk cId="3358645593" sldId="353"/>
            <ac:spMk id="3" creationId="{F78B6A01-5CD0-C080-08DE-E8C976F2193E}"/>
          </ac:spMkLst>
        </pc:spChg>
        <pc:picChg chg="add mod">
          <ac:chgData name="Jamie Esmond" userId="bd2f2890f5a2624e" providerId="LiveId" clId="{2EB64DCF-643E-44C7-9674-79B1C105B54F}" dt="2024-01-22T16:59:08.934" v="2825" actId="14826"/>
          <ac:picMkLst>
            <pc:docMk/>
            <pc:sldMk cId="3358645593" sldId="353"/>
            <ac:picMk id="1026" creationId="{82AE6835-4C97-48E2-5938-4A40CAA539F5}"/>
          </ac:picMkLst>
        </pc:picChg>
      </pc:sldChg>
      <pc:sldChg chg="addSp delSp modSp del mod setBg">
        <pc:chgData name="Jamie Esmond" userId="bd2f2890f5a2624e" providerId="LiveId" clId="{2EB64DCF-643E-44C7-9674-79B1C105B54F}" dt="2024-01-31T19:08:44.650" v="10104" actId="2696"/>
        <pc:sldMkLst>
          <pc:docMk/>
          <pc:sldMk cId="4187799195" sldId="354"/>
        </pc:sldMkLst>
        <pc:spChg chg="mod">
          <ac:chgData name="Jamie Esmond" userId="bd2f2890f5a2624e" providerId="LiveId" clId="{2EB64DCF-643E-44C7-9674-79B1C105B54F}" dt="2024-01-22T17:14:09.379" v="3322" actId="403"/>
          <ac:spMkLst>
            <pc:docMk/>
            <pc:sldMk cId="4187799195" sldId="354"/>
            <ac:spMk id="2" creationId="{D31C8BD8-81AD-F12F-D5A2-700959B3F11A}"/>
          </ac:spMkLst>
        </pc:spChg>
        <pc:spChg chg="del mod">
          <ac:chgData name="Jamie Esmond" userId="bd2f2890f5a2624e" providerId="LiveId" clId="{2EB64DCF-643E-44C7-9674-79B1C105B54F}" dt="2024-01-25T20:13:10.653" v="8294" actId="478"/>
          <ac:spMkLst>
            <pc:docMk/>
            <pc:sldMk cId="4187799195" sldId="354"/>
            <ac:spMk id="3" creationId="{621A2A43-E665-6E57-132D-1D7A6FD17C25}"/>
          </ac:spMkLst>
        </pc:spChg>
        <pc:spChg chg="del mod">
          <ac:chgData name="Jamie Esmond" userId="bd2f2890f5a2624e" providerId="LiveId" clId="{2EB64DCF-643E-44C7-9674-79B1C105B54F}" dt="2024-01-25T20:13:10.653" v="8294" actId="478"/>
          <ac:spMkLst>
            <pc:docMk/>
            <pc:sldMk cId="4187799195" sldId="354"/>
            <ac:spMk id="4" creationId="{B992049E-5B25-6A6F-5673-913CDA9A9AE2}"/>
          </ac:spMkLst>
        </pc:spChg>
        <pc:spChg chg="mod">
          <ac:chgData name="Jamie Esmond" userId="bd2f2890f5a2624e" providerId="LiveId" clId="{2EB64DCF-643E-44C7-9674-79B1C105B54F}" dt="2024-01-25T20:12:12.471" v="8209" actId="1076"/>
          <ac:spMkLst>
            <pc:docMk/>
            <pc:sldMk cId="4187799195" sldId="354"/>
            <ac:spMk id="5" creationId="{78FA22D1-A387-C7E6-648E-5A8976D42407}"/>
          </ac:spMkLst>
        </pc:spChg>
        <pc:spChg chg="del mod">
          <ac:chgData name="Jamie Esmond" userId="bd2f2890f5a2624e" providerId="LiveId" clId="{2EB64DCF-643E-44C7-9674-79B1C105B54F}" dt="2024-01-25T20:13:10.653" v="8294" actId="478"/>
          <ac:spMkLst>
            <pc:docMk/>
            <pc:sldMk cId="4187799195" sldId="354"/>
            <ac:spMk id="6" creationId="{C2F67477-F78C-6D04-15BC-A3DDAF081858}"/>
          </ac:spMkLst>
        </pc:spChg>
        <pc:spChg chg="add mod">
          <ac:chgData name="Jamie Esmond" userId="bd2f2890f5a2624e" providerId="LiveId" clId="{2EB64DCF-643E-44C7-9674-79B1C105B54F}" dt="2024-01-25T20:12:51.400" v="8291" actId="14838"/>
          <ac:spMkLst>
            <pc:docMk/>
            <pc:sldMk cId="4187799195" sldId="354"/>
            <ac:spMk id="7" creationId="{8C7EAE25-3242-2D16-F3FC-3C2A93BECA58}"/>
          </ac:spMkLst>
        </pc:spChg>
        <pc:spChg chg="add del mod">
          <ac:chgData name="Jamie Esmond" userId="bd2f2890f5a2624e" providerId="LiveId" clId="{2EB64DCF-643E-44C7-9674-79B1C105B54F}" dt="2024-01-25T20:13:10.653" v="8294" actId="478"/>
          <ac:spMkLst>
            <pc:docMk/>
            <pc:sldMk cId="4187799195" sldId="354"/>
            <ac:spMk id="8" creationId="{A53E7601-F270-2658-AA20-30C85C073275}"/>
          </ac:spMkLst>
        </pc:spChg>
        <pc:spChg chg="add del mod">
          <ac:chgData name="Jamie Esmond" userId="bd2f2890f5a2624e" providerId="LiveId" clId="{2EB64DCF-643E-44C7-9674-79B1C105B54F}" dt="2024-01-25T20:13:15.707" v="8295" actId="478"/>
          <ac:spMkLst>
            <pc:docMk/>
            <pc:sldMk cId="4187799195" sldId="354"/>
            <ac:spMk id="10" creationId="{7E6C953B-EFE5-98AC-3822-974CF4B09F29}"/>
          </ac:spMkLst>
        </pc:spChg>
        <pc:spChg chg="add del mod">
          <ac:chgData name="Jamie Esmond" userId="bd2f2890f5a2624e" providerId="LiveId" clId="{2EB64DCF-643E-44C7-9674-79B1C105B54F}" dt="2024-01-25T20:13:15.707" v="8295" actId="478"/>
          <ac:spMkLst>
            <pc:docMk/>
            <pc:sldMk cId="4187799195" sldId="354"/>
            <ac:spMk id="12" creationId="{DFE9B97F-FFCE-C2D5-1C15-6EEC94C8E6C3}"/>
          </ac:spMkLst>
        </pc:spChg>
        <pc:spChg chg="add del mod">
          <ac:chgData name="Jamie Esmond" userId="bd2f2890f5a2624e" providerId="LiveId" clId="{2EB64DCF-643E-44C7-9674-79B1C105B54F}" dt="2024-01-25T20:13:15.707" v="8295" actId="478"/>
          <ac:spMkLst>
            <pc:docMk/>
            <pc:sldMk cId="4187799195" sldId="354"/>
            <ac:spMk id="14" creationId="{D2473983-3E9D-AD64-8321-41F8DD7D8466}"/>
          </ac:spMkLst>
        </pc:spChg>
      </pc:sldChg>
      <pc:sldChg chg="addSp modSp mod ord setBg">
        <pc:chgData name="Jamie Esmond" userId="bd2f2890f5a2624e" providerId="LiveId" clId="{2EB64DCF-643E-44C7-9674-79B1C105B54F}" dt="2024-01-25T20:23:23.597" v="8694" actId="14838"/>
        <pc:sldMkLst>
          <pc:docMk/>
          <pc:sldMk cId="763589842" sldId="355"/>
        </pc:sldMkLst>
        <pc:spChg chg="mod">
          <ac:chgData name="Jamie Esmond" userId="bd2f2890f5a2624e" providerId="LiveId" clId="{2EB64DCF-643E-44C7-9674-79B1C105B54F}" dt="2024-01-25T20:23:05.364" v="8693" actId="207"/>
          <ac:spMkLst>
            <pc:docMk/>
            <pc:sldMk cId="763589842" sldId="355"/>
            <ac:spMk id="2" creationId="{EADB623E-AD94-64DE-2D01-6F8D1571EDE5}"/>
          </ac:spMkLst>
        </pc:spChg>
        <pc:spChg chg="mod">
          <ac:chgData name="Jamie Esmond" userId="bd2f2890f5a2624e" providerId="LiveId" clId="{2EB64DCF-643E-44C7-9674-79B1C105B54F}" dt="2024-01-25T20:18:09.724" v="8376" actId="403"/>
          <ac:spMkLst>
            <pc:docMk/>
            <pc:sldMk cId="763589842" sldId="355"/>
            <ac:spMk id="3" creationId="{83CBDB7B-1B68-C89B-4400-08F57F732FFD}"/>
          </ac:spMkLst>
        </pc:spChg>
        <pc:spChg chg="add mod">
          <ac:chgData name="Jamie Esmond" userId="bd2f2890f5a2624e" providerId="LiveId" clId="{2EB64DCF-643E-44C7-9674-79B1C105B54F}" dt="2024-01-25T20:23:23.597" v="8694" actId="14838"/>
          <ac:spMkLst>
            <pc:docMk/>
            <pc:sldMk cId="763589842" sldId="355"/>
            <ac:spMk id="4" creationId="{B304643E-2366-43AF-8545-B482D5331464}"/>
          </ac:spMkLst>
        </pc:spChg>
      </pc:sldChg>
      <pc:sldChg chg="addSp delSp modSp mod ord setBg modNotesTx">
        <pc:chgData name="Jamie Esmond" userId="bd2f2890f5a2624e" providerId="LiveId" clId="{2EB64DCF-643E-44C7-9674-79B1C105B54F}" dt="2024-01-25T16:28:39.941" v="6191" actId="20577"/>
        <pc:sldMkLst>
          <pc:docMk/>
          <pc:sldMk cId="3315700248" sldId="356"/>
        </pc:sldMkLst>
        <pc:spChg chg="add del mod">
          <ac:chgData name="Jamie Esmond" userId="bd2f2890f5a2624e" providerId="LiveId" clId="{2EB64DCF-643E-44C7-9674-79B1C105B54F}" dt="2024-01-20T16:33:47.511" v="1131" actId="3680"/>
          <ac:spMkLst>
            <pc:docMk/>
            <pc:sldMk cId="3315700248" sldId="356"/>
            <ac:spMk id="3" creationId="{359397FE-4823-730E-E845-80A302A71F7E}"/>
          </ac:spMkLst>
        </pc:spChg>
        <pc:spChg chg="add del">
          <ac:chgData name="Jamie Esmond" userId="bd2f2890f5a2624e" providerId="LiveId" clId="{2EB64DCF-643E-44C7-9674-79B1C105B54F}" dt="2024-01-20T16:33:28.372" v="1130" actId="478"/>
          <ac:spMkLst>
            <pc:docMk/>
            <pc:sldMk cId="3315700248" sldId="356"/>
            <ac:spMk id="15" creationId="{9D43317E-04AE-8A42-2E1E-78558C94894B}"/>
          </ac:spMkLst>
        </pc:spChg>
        <pc:graphicFrameChg chg="add mod ord modGraphic">
          <ac:chgData name="Jamie Esmond" userId="bd2f2890f5a2624e" providerId="LiveId" clId="{2EB64DCF-643E-44C7-9674-79B1C105B54F}" dt="2024-01-22T17:15:53.249" v="3339" actId="403"/>
          <ac:graphicFrameMkLst>
            <pc:docMk/>
            <pc:sldMk cId="3315700248" sldId="356"/>
            <ac:graphicFrameMk id="8" creationId="{F879356A-177A-2DD3-BB88-FF705A3AFBF9}"/>
          </ac:graphicFrameMkLst>
        </pc:graphicFrameChg>
        <pc:picChg chg="del">
          <ac:chgData name="Jamie Esmond" userId="bd2f2890f5a2624e" providerId="LiveId" clId="{2EB64DCF-643E-44C7-9674-79B1C105B54F}" dt="2024-01-20T16:30:04.744" v="1083" actId="478"/>
          <ac:picMkLst>
            <pc:docMk/>
            <pc:sldMk cId="3315700248" sldId="356"/>
            <ac:picMk id="5" creationId="{FC140B1E-1E1C-64F9-5469-71BAEA5ED6B8}"/>
          </ac:picMkLst>
        </pc:picChg>
        <pc:picChg chg="del">
          <ac:chgData name="Jamie Esmond" userId="bd2f2890f5a2624e" providerId="LiveId" clId="{2EB64DCF-643E-44C7-9674-79B1C105B54F}" dt="2024-01-20T16:30:06.200" v="1084" actId="478"/>
          <ac:picMkLst>
            <pc:docMk/>
            <pc:sldMk cId="3315700248" sldId="356"/>
            <ac:picMk id="6" creationId="{6E6C8236-744A-C9CA-C17F-84465F385839}"/>
          </ac:picMkLst>
        </pc:picChg>
        <pc:picChg chg="add mod modCrop">
          <ac:chgData name="Jamie Esmond" userId="bd2f2890f5a2624e" providerId="LiveId" clId="{2EB64DCF-643E-44C7-9674-79B1C105B54F}" dt="2024-01-20T16:33:25.220" v="1128" actId="931"/>
          <ac:picMkLst>
            <pc:docMk/>
            <pc:sldMk cId="3315700248" sldId="356"/>
            <ac:picMk id="7" creationId="{5049CE9C-CE2D-B5A3-FB4D-D0400CABE17D}"/>
          </ac:picMkLst>
        </pc:picChg>
      </pc:sldChg>
      <pc:sldChg chg="addSp delSp modSp mod modNotesTx">
        <pc:chgData name="Jamie Esmond" userId="bd2f2890f5a2624e" providerId="LiveId" clId="{2EB64DCF-643E-44C7-9674-79B1C105B54F}" dt="2024-01-25T16:26:05.208" v="6162" actId="12"/>
        <pc:sldMkLst>
          <pc:docMk/>
          <pc:sldMk cId="2764073573" sldId="357"/>
        </pc:sldMkLst>
        <pc:spChg chg="mod">
          <ac:chgData name="Jamie Esmond" userId="bd2f2890f5a2624e" providerId="LiveId" clId="{2EB64DCF-643E-44C7-9674-79B1C105B54F}" dt="2024-01-22T17:15:36.762" v="3336" actId="403"/>
          <ac:spMkLst>
            <pc:docMk/>
            <pc:sldMk cId="2764073573" sldId="357"/>
            <ac:spMk id="3" creationId="{F78B6A01-5CD0-C080-08DE-E8C976F2193E}"/>
          </ac:spMkLst>
        </pc:spChg>
        <pc:picChg chg="add mod">
          <ac:chgData name="Jamie Esmond" userId="bd2f2890f5a2624e" providerId="LiveId" clId="{2EB64DCF-643E-44C7-9674-79B1C105B54F}" dt="2024-01-20T16:29:22.640" v="1078" actId="1076"/>
          <ac:picMkLst>
            <pc:docMk/>
            <pc:sldMk cId="2764073573" sldId="357"/>
            <ac:picMk id="4" creationId="{12ACFA32-38A9-7F4E-B3B0-E8731EA66FF5}"/>
          </ac:picMkLst>
        </pc:picChg>
        <pc:picChg chg="del">
          <ac:chgData name="Jamie Esmond" userId="bd2f2890f5a2624e" providerId="LiveId" clId="{2EB64DCF-643E-44C7-9674-79B1C105B54F}" dt="2024-01-20T16:28:51.337" v="1070" actId="478"/>
          <ac:picMkLst>
            <pc:docMk/>
            <pc:sldMk cId="2764073573" sldId="357"/>
            <ac:picMk id="1026" creationId="{B148DAAF-AFBC-6061-ED3A-7553FF359F2E}"/>
          </ac:picMkLst>
        </pc:picChg>
      </pc:sldChg>
      <pc:sldChg chg="addSp delSp modSp mod modNotesTx">
        <pc:chgData name="Jamie Esmond" userId="bd2f2890f5a2624e" providerId="LiveId" clId="{2EB64DCF-643E-44C7-9674-79B1C105B54F}" dt="2024-01-25T16:35:15.734" v="6400" actId="12"/>
        <pc:sldMkLst>
          <pc:docMk/>
          <pc:sldMk cId="815329800" sldId="358"/>
        </pc:sldMkLst>
        <pc:spChg chg="add mod">
          <ac:chgData name="Jamie Esmond" userId="bd2f2890f5a2624e" providerId="LiveId" clId="{2EB64DCF-643E-44C7-9674-79B1C105B54F}" dt="2024-01-22T17:16:34.246" v="3346" actId="122"/>
          <ac:spMkLst>
            <pc:docMk/>
            <pc:sldMk cId="815329800" sldId="358"/>
            <ac:spMk id="5" creationId="{03CCA7EE-5A95-C607-8A74-5D7430110705}"/>
          </ac:spMkLst>
        </pc:spChg>
        <pc:picChg chg="del">
          <ac:chgData name="Jamie Esmond" userId="bd2f2890f5a2624e" providerId="LiveId" clId="{2EB64DCF-643E-44C7-9674-79B1C105B54F}" dt="2024-01-20T16:29:55.008" v="1080" actId="478"/>
          <ac:picMkLst>
            <pc:docMk/>
            <pc:sldMk cId="815329800" sldId="358"/>
            <ac:picMk id="3" creationId="{0E18CE2E-951D-AEB5-409F-E2233EE60F6C}"/>
          </ac:picMkLst>
        </pc:picChg>
        <pc:picChg chg="add mod">
          <ac:chgData name="Jamie Esmond" userId="bd2f2890f5a2624e" providerId="LiveId" clId="{2EB64DCF-643E-44C7-9674-79B1C105B54F}" dt="2024-01-22T17:07:32.759" v="3091" actId="1076"/>
          <ac:picMkLst>
            <pc:docMk/>
            <pc:sldMk cId="815329800" sldId="358"/>
            <ac:picMk id="4" creationId="{2F9DFB99-74C7-F4BE-A140-EDB6C8671737}"/>
          </ac:picMkLst>
        </pc:picChg>
        <pc:picChg chg="del">
          <ac:chgData name="Jamie Esmond" userId="bd2f2890f5a2624e" providerId="LiveId" clId="{2EB64DCF-643E-44C7-9674-79B1C105B54F}" dt="2024-01-20T16:29:55.798" v="1081" actId="478"/>
          <ac:picMkLst>
            <pc:docMk/>
            <pc:sldMk cId="815329800" sldId="358"/>
            <ac:picMk id="8" creationId="{02125769-FEAF-94E7-4588-B9042786E83D}"/>
          </ac:picMkLst>
        </pc:picChg>
      </pc:sldChg>
      <pc:sldChg chg="addSp delSp modSp mod modNotesTx">
        <pc:chgData name="Jamie Esmond" userId="bd2f2890f5a2624e" providerId="LiveId" clId="{2EB64DCF-643E-44C7-9674-79B1C105B54F}" dt="2024-01-25T16:35:18.936" v="6401" actId="12"/>
        <pc:sldMkLst>
          <pc:docMk/>
          <pc:sldMk cId="1098266190" sldId="359"/>
        </pc:sldMkLst>
        <pc:spChg chg="add del mod">
          <ac:chgData name="Jamie Esmond" userId="bd2f2890f5a2624e" providerId="LiveId" clId="{2EB64DCF-643E-44C7-9674-79B1C105B54F}" dt="2024-01-22T17:17:43.284" v="3348" actId="478"/>
          <ac:spMkLst>
            <pc:docMk/>
            <pc:sldMk cId="1098266190" sldId="359"/>
            <ac:spMk id="4" creationId="{51CCCBBB-D317-530D-64D6-91C1246A8B2D}"/>
          </ac:spMkLst>
        </pc:spChg>
        <pc:spChg chg="add mod">
          <ac:chgData name="Jamie Esmond" userId="bd2f2890f5a2624e" providerId="LiveId" clId="{2EB64DCF-643E-44C7-9674-79B1C105B54F}" dt="2024-01-22T17:16:48.038" v="3347"/>
          <ac:spMkLst>
            <pc:docMk/>
            <pc:sldMk cId="1098266190" sldId="359"/>
            <ac:spMk id="5" creationId="{086AF3BF-6875-969A-B4B5-56D2C7E19F0C}"/>
          </ac:spMkLst>
        </pc:spChg>
        <pc:spChg chg="add mod">
          <ac:chgData name="Jamie Esmond" userId="bd2f2890f5a2624e" providerId="LiveId" clId="{2EB64DCF-643E-44C7-9674-79B1C105B54F}" dt="2024-01-22T17:17:45.069" v="3349"/>
          <ac:spMkLst>
            <pc:docMk/>
            <pc:sldMk cId="1098266190" sldId="359"/>
            <ac:spMk id="6" creationId="{B3C2C59D-E8A2-3D53-FD0B-08D03C3CB2E2}"/>
          </ac:spMkLst>
        </pc:spChg>
        <pc:picChg chg="add mod">
          <ac:chgData name="Jamie Esmond" userId="bd2f2890f5a2624e" providerId="LiveId" clId="{2EB64DCF-643E-44C7-9674-79B1C105B54F}" dt="2024-01-20T17:01:30.440" v="1679" actId="1076"/>
          <ac:picMkLst>
            <pc:docMk/>
            <pc:sldMk cId="1098266190" sldId="359"/>
            <ac:picMk id="3" creationId="{3C5D9172-41F7-AB6B-5129-45BF67074E40}"/>
          </ac:picMkLst>
        </pc:picChg>
        <pc:picChg chg="del">
          <ac:chgData name="Jamie Esmond" userId="bd2f2890f5a2624e" providerId="LiveId" clId="{2EB64DCF-643E-44C7-9674-79B1C105B54F}" dt="2024-01-20T16:29:58.819" v="1082" actId="478"/>
          <ac:picMkLst>
            <pc:docMk/>
            <pc:sldMk cId="1098266190" sldId="359"/>
            <ac:picMk id="8" creationId="{8AE2C84A-9C93-BC9C-C0BB-F44BD0653450}"/>
          </ac:picMkLst>
        </pc:picChg>
      </pc:sldChg>
      <pc:sldChg chg="addSp delSp modSp mod setBg">
        <pc:chgData name="Jamie Esmond" userId="bd2f2890f5a2624e" providerId="LiveId" clId="{2EB64DCF-643E-44C7-9674-79B1C105B54F}" dt="2024-01-20T16:59:29.690" v="1653" actId="962"/>
        <pc:sldMkLst>
          <pc:docMk/>
          <pc:sldMk cId="1873528444" sldId="360"/>
        </pc:sldMkLst>
        <pc:picChg chg="del">
          <ac:chgData name="Jamie Esmond" userId="bd2f2890f5a2624e" providerId="LiveId" clId="{2EB64DCF-643E-44C7-9674-79B1C105B54F}" dt="2024-01-20T16:59:21.908" v="1650" actId="478"/>
          <ac:picMkLst>
            <pc:docMk/>
            <pc:sldMk cId="1873528444" sldId="360"/>
            <ac:picMk id="3" creationId="{D46D71B9-753A-63EC-05FA-E3BC3D82CA73}"/>
          </ac:picMkLst>
        </pc:picChg>
        <pc:picChg chg="add mod">
          <ac:chgData name="Jamie Esmond" userId="bd2f2890f5a2624e" providerId="LiveId" clId="{2EB64DCF-643E-44C7-9674-79B1C105B54F}" dt="2024-01-20T16:59:29.690" v="1653" actId="962"/>
          <ac:picMkLst>
            <pc:docMk/>
            <pc:sldMk cId="1873528444" sldId="360"/>
            <ac:picMk id="4" creationId="{0FF4176D-4AFF-5022-56D0-D0E0870EF7F5}"/>
          </ac:picMkLst>
        </pc:picChg>
      </pc:sldChg>
      <pc:sldChg chg="addSp delSp modSp mod">
        <pc:chgData name="Jamie Esmond" userId="bd2f2890f5a2624e" providerId="LiveId" clId="{2EB64DCF-643E-44C7-9674-79B1C105B54F}" dt="2024-01-20T16:31:57.746" v="1112" actId="962"/>
        <pc:sldMkLst>
          <pc:docMk/>
          <pc:sldMk cId="3198612159" sldId="361"/>
        </pc:sldMkLst>
        <pc:picChg chg="del">
          <ac:chgData name="Jamie Esmond" userId="bd2f2890f5a2624e" providerId="LiveId" clId="{2EB64DCF-643E-44C7-9674-79B1C105B54F}" dt="2024-01-20T16:31:45.673" v="1109" actId="478"/>
          <ac:picMkLst>
            <pc:docMk/>
            <pc:sldMk cId="3198612159" sldId="361"/>
            <ac:picMk id="3" creationId="{D46D71B9-753A-63EC-05FA-E3BC3D82CA73}"/>
          </ac:picMkLst>
        </pc:picChg>
        <pc:picChg chg="add mod">
          <ac:chgData name="Jamie Esmond" userId="bd2f2890f5a2624e" providerId="LiveId" clId="{2EB64DCF-643E-44C7-9674-79B1C105B54F}" dt="2024-01-20T16:31:57.746" v="1112" actId="962"/>
          <ac:picMkLst>
            <pc:docMk/>
            <pc:sldMk cId="3198612159" sldId="361"/>
            <ac:picMk id="4" creationId="{22FE6DBB-0213-D2CF-219E-86DFD2780813}"/>
          </ac:picMkLst>
        </pc:picChg>
      </pc:sldChg>
      <pc:sldChg chg="addSp delSp modSp mod ord setBg">
        <pc:chgData name="Jamie Esmond" userId="bd2f2890f5a2624e" providerId="LiveId" clId="{2EB64DCF-643E-44C7-9674-79B1C105B54F}" dt="2024-01-20T16:44:21.319" v="1335"/>
        <pc:sldMkLst>
          <pc:docMk/>
          <pc:sldMk cId="1617063076" sldId="362"/>
        </pc:sldMkLst>
        <pc:spChg chg="del">
          <ac:chgData name="Jamie Esmond" userId="bd2f2890f5a2624e" providerId="LiveId" clId="{2EB64DCF-643E-44C7-9674-79B1C105B54F}" dt="2024-01-20T16:30:52.612" v="1097" actId="478"/>
          <ac:spMkLst>
            <pc:docMk/>
            <pc:sldMk cId="1617063076" sldId="362"/>
            <ac:spMk id="15" creationId="{9D43317E-04AE-8A42-2E1E-78558C94894B}"/>
          </ac:spMkLst>
        </pc:spChg>
        <pc:picChg chg="add mod">
          <ac:chgData name="Jamie Esmond" userId="bd2f2890f5a2624e" providerId="LiveId" clId="{2EB64DCF-643E-44C7-9674-79B1C105B54F}" dt="2024-01-20T16:30:49.875" v="1096"/>
          <ac:picMkLst>
            <pc:docMk/>
            <pc:sldMk cId="1617063076" sldId="362"/>
            <ac:picMk id="3" creationId="{07B11CF9-A9B7-2AC0-75E2-07579A2DD2BD}"/>
          </ac:picMkLst>
        </pc:picChg>
        <pc:picChg chg="del">
          <ac:chgData name="Jamie Esmond" userId="bd2f2890f5a2624e" providerId="LiveId" clId="{2EB64DCF-643E-44C7-9674-79B1C105B54F}" dt="2024-01-20T16:30:30.686" v="1090" actId="478"/>
          <ac:picMkLst>
            <pc:docMk/>
            <pc:sldMk cId="1617063076" sldId="362"/>
            <ac:picMk id="5" creationId="{FC140B1E-1E1C-64F9-5469-71BAEA5ED6B8}"/>
          </ac:picMkLst>
        </pc:picChg>
        <pc:picChg chg="add mod">
          <ac:chgData name="Jamie Esmond" userId="bd2f2890f5a2624e" providerId="LiveId" clId="{2EB64DCF-643E-44C7-9674-79B1C105B54F}" dt="2024-01-20T16:31:01.064" v="1101" actId="962"/>
          <ac:picMkLst>
            <pc:docMk/>
            <pc:sldMk cId="1617063076" sldId="362"/>
            <ac:picMk id="6" creationId="{2759E394-DA26-92FA-DC5E-D7DD40DA3042}"/>
          </ac:picMkLst>
        </pc:picChg>
        <pc:picChg chg="del">
          <ac:chgData name="Jamie Esmond" userId="bd2f2890f5a2624e" providerId="LiveId" clId="{2EB64DCF-643E-44C7-9674-79B1C105B54F}" dt="2024-01-20T16:30:32.159" v="1091" actId="478"/>
          <ac:picMkLst>
            <pc:docMk/>
            <pc:sldMk cId="1617063076" sldId="362"/>
            <ac:picMk id="8" creationId="{8874D716-334E-7317-B456-EDDDD7817F73}"/>
          </ac:picMkLst>
        </pc:picChg>
      </pc:sldChg>
      <pc:sldChg chg="addSp delSp modSp new mod setBg">
        <pc:chgData name="Jamie Esmond" userId="bd2f2890f5a2624e" providerId="LiveId" clId="{2EB64DCF-643E-44C7-9674-79B1C105B54F}" dt="2024-01-22T17:15:02.999" v="3331" actId="403"/>
        <pc:sldMkLst>
          <pc:docMk/>
          <pc:sldMk cId="2178284308" sldId="363"/>
        </pc:sldMkLst>
        <pc:spChg chg="del mod">
          <ac:chgData name="Jamie Esmond" userId="bd2f2890f5a2624e" providerId="LiveId" clId="{2EB64DCF-643E-44C7-9674-79B1C105B54F}" dt="2024-01-20T16:06:02.889" v="302" actId="478"/>
          <ac:spMkLst>
            <pc:docMk/>
            <pc:sldMk cId="2178284308" sldId="363"/>
            <ac:spMk id="2" creationId="{B8EA0214-DCCA-D9FE-706E-22B18EEE3869}"/>
          </ac:spMkLst>
        </pc:spChg>
        <pc:spChg chg="del">
          <ac:chgData name="Jamie Esmond" userId="bd2f2890f5a2624e" providerId="LiveId" clId="{2EB64DCF-643E-44C7-9674-79B1C105B54F}" dt="2024-01-20T15:51:13.633" v="8" actId="3680"/>
          <ac:spMkLst>
            <pc:docMk/>
            <pc:sldMk cId="2178284308" sldId="363"/>
            <ac:spMk id="3" creationId="{6D467FA5-C25D-206A-643A-AAD284474C83}"/>
          </ac:spMkLst>
        </pc:spChg>
        <pc:spChg chg="del">
          <ac:chgData name="Jamie Esmond" userId="bd2f2890f5a2624e" providerId="LiveId" clId="{2EB64DCF-643E-44C7-9674-79B1C105B54F}" dt="2024-01-20T15:59:41.276" v="201" actId="478"/>
          <ac:spMkLst>
            <pc:docMk/>
            <pc:sldMk cId="2178284308" sldId="363"/>
            <ac:spMk id="4" creationId="{438D8F9B-0323-F4D8-8BE8-DEE8D4301F88}"/>
          </ac:spMkLst>
        </pc:spChg>
        <pc:spChg chg="del">
          <ac:chgData name="Jamie Esmond" userId="bd2f2890f5a2624e" providerId="LiveId" clId="{2EB64DCF-643E-44C7-9674-79B1C105B54F}" dt="2024-01-20T15:59:37.527" v="200" actId="478"/>
          <ac:spMkLst>
            <pc:docMk/>
            <pc:sldMk cId="2178284308" sldId="363"/>
            <ac:spMk id="5" creationId="{B8A68AD4-A968-F820-22A4-CFDEED2EE2C1}"/>
          </ac:spMkLst>
        </pc:spChg>
        <pc:spChg chg="add del mod">
          <ac:chgData name="Jamie Esmond" userId="bd2f2890f5a2624e" providerId="LiveId" clId="{2EB64DCF-643E-44C7-9674-79B1C105B54F}" dt="2024-01-20T16:06:09.766" v="303" actId="478"/>
          <ac:spMkLst>
            <pc:docMk/>
            <pc:sldMk cId="2178284308" sldId="363"/>
            <ac:spMk id="8" creationId="{8AC87C26-0595-3FA5-62B2-8BB6EB5A4463}"/>
          </ac:spMkLst>
        </pc:spChg>
        <pc:graphicFrameChg chg="add mod ord modGraphic">
          <ac:chgData name="Jamie Esmond" userId="bd2f2890f5a2624e" providerId="LiveId" clId="{2EB64DCF-643E-44C7-9674-79B1C105B54F}" dt="2024-01-22T17:15:02.999" v="3331" actId="403"/>
          <ac:graphicFrameMkLst>
            <pc:docMk/>
            <pc:sldMk cId="2178284308" sldId="363"/>
            <ac:graphicFrameMk id="6" creationId="{6A70FE25-6889-39F4-03B9-CC0375881C9D}"/>
          </ac:graphicFrameMkLst>
        </pc:graphicFrameChg>
      </pc:sldChg>
      <pc:sldChg chg="addSp modSp add mod modNotesTx">
        <pc:chgData name="Jamie Esmond" userId="bd2f2890f5a2624e" providerId="LiveId" clId="{2EB64DCF-643E-44C7-9674-79B1C105B54F}" dt="2024-01-25T16:26:02.553" v="6161" actId="12"/>
        <pc:sldMkLst>
          <pc:docMk/>
          <pc:sldMk cId="755772410" sldId="364"/>
        </pc:sldMkLst>
        <pc:spChg chg="mod">
          <ac:chgData name="Jamie Esmond" userId="bd2f2890f5a2624e" providerId="LiveId" clId="{2EB64DCF-643E-44C7-9674-79B1C105B54F}" dt="2024-01-22T17:15:47.261" v="3338" actId="947"/>
          <ac:spMkLst>
            <pc:docMk/>
            <pc:sldMk cId="755772410" sldId="364"/>
            <ac:spMk id="3" creationId="{F78B6A01-5CD0-C080-08DE-E8C976F2193E}"/>
          </ac:spMkLst>
        </pc:spChg>
        <pc:picChg chg="mod">
          <ac:chgData name="Jamie Esmond" userId="bd2f2890f5a2624e" providerId="LiveId" clId="{2EB64DCF-643E-44C7-9674-79B1C105B54F}" dt="2024-01-20T16:56:22.537" v="1565" actId="14826"/>
          <ac:picMkLst>
            <pc:docMk/>
            <pc:sldMk cId="755772410" sldId="364"/>
            <ac:picMk id="4" creationId="{12ACFA32-38A9-7F4E-B3B0-E8731EA66FF5}"/>
          </ac:picMkLst>
        </pc:picChg>
        <pc:picChg chg="add mod">
          <ac:chgData name="Jamie Esmond" userId="bd2f2890f5a2624e" providerId="LiveId" clId="{2EB64DCF-643E-44C7-9674-79B1C105B54F}" dt="2024-01-20T16:56:11.728" v="1564"/>
          <ac:picMkLst>
            <pc:docMk/>
            <pc:sldMk cId="755772410" sldId="364"/>
            <ac:picMk id="5" creationId="{AB4FBC3F-872D-11D9-AE5E-CEC2C921EA95}"/>
          </ac:picMkLst>
        </pc:picChg>
      </pc:sldChg>
      <pc:sldChg chg="add del ord">
        <pc:chgData name="Jamie Esmond" userId="bd2f2890f5a2624e" providerId="LiveId" clId="{2EB64DCF-643E-44C7-9674-79B1C105B54F}" dt="2024-01-20T16:55:10.710" v="1522" actId="2696"/>
        <pc:sldMkLst>
          <pc:docMk/>
          <pc:sldMk cId="3214501870" sldId="364"/>
        </pc:sldMkLst>
      </pc:sldChg>
      <pc:sldChg chg="addSp delSp modSp new mod modNotesTx">
        <pc:chgData name="Jamie Esmond" userId="bd2f2890f5a2624e" providerId="LiveId" clId="{2EB64DCF-643E-44C7-9674-79B1C105B54F}" dt="2024-01-25T19:10:08.377" v="6932" actId="20577"/>
        <pc:sldMkLst>
          <pc:docMk/>
          <pc:sldMk cId="1870709064" sldId="365"/>
        </pc:sldMkLst>
        <pc:spChg chg="add mod">
          <ac:chgData name="Jamie Esmond" userId="bd2f2890f5a2624e" providerId="LiveId" clId="{2EB64DCF-643E-44C7-9674-79B1C105B54F}" dt="2024-01-25T19:10:08.377" v="6932" actId="20577"/>
          <ac:spMkLst>
            <pc:docMk/>
            <pc:sldMk cId="1870709064" sldId="365"/>
            <ac:spMk id="2" creationId="{6821B848-AC9B-54F0-0BD9-9229F38762D7}"/>
          </ac:spMkLst>
        </pc:spChg>
        <pc:spChg chg="del">
          <ac:chgData name="Jamie Esmond" userId="bd2f2890f5a2624e" providerId="LiveId" clId="{2EB64DCF-643E-44C7-9674-79B1C105B54F}" dt="2024-01-20T17:00:40.103" v="1670" actId="478"/>
          <ac:spMkLst>
            <pc:docMk/>
            <pc:sldMk cId="1870709064" sldId="365"/>
            <ac:spMk id="2" creationId="{74E4C768-4B8A-CE06-6631-955E3CCF8172}"/>
          </ac:spMkLst>
        </pc:spChg>
        <pc:spChg chg="del">
          <ac:chgData name="Jamie Esmond" userId="bd2f2890f5a2624e" providerId="LiveId" clId="{2EB64DCF-643E-44C7-9674-79B1C105B54F}" dt="2024-01-20T17:00:38.750" v="1669" actId="478"/>
          <ac:spMkLst>
            <pc:docMk/>
            <pc:sldMk cId="1870709064" sldId="365"/>
            <ac:spMk id="3" creationId="{B42433B9-1029-5459-7136-D034DF0F71B3}"/>
          </ac:spMkLst>
        </pc:spChg>
        <pc:spChg chg="add mod">
          <ac:chgData name="Jamie Esmond" userId="bd2f2890f5a2624e" providerId="LiveId" clId="{2EB64DCF-643E-44C7-9674-79B1C105B54F}" dt="2024-01-25T19:06:58.811" v="6899" actId="207"/>
          <ac:spMkLst>
            <pc:docMk/>
            <pc:sldMk cId="1870709064" sldId="365"/>
            <ac:spMk id="3" creationId="{F618E628-8626-A6FD-240C-2A63124FC6D0}"/>
          </ac:spMkLst>
        </pc:spChg>
        <pc:spChg chg="del">
          <ac:chgData name="Jamie Esmond" userId="bd2f2890f5a2624e" providerId="LiveId" clId="{2EB64DCF-643E-44C7-9674-79B1C105B54F}" dt="2024-01-20T17:01:01.811" v="1676" actId="478"/>
          <ac:spMkLst>
            <pc:docMk/>
            <pc:sldMk cId="1870709064" sldId="365"/>
            <ac:spMk id="4" creationId="{307A4F0D-67F1-317A-52B4-B6C4448E9EB4}"/>
          </ac:spMkLst>
        </pc:spChg>
        <pc:spChg chg="del">
          <ac:chgData name="Jamie Esmond" userId="bd2f2890f5a2624e" providerId="LiveId" clId="{2EB64DCF-643E-44C7-9674-79B1C105B54F}" dt="2024-01-20T17:01:04.836" v="1677" actId="478"/>
          <ac:spMkLst>
            <pc:docMk/>
            <pc:sldMk cId="1870709064" sldId="365"/>
            <ac:spMk id="5" creationId="{4D695F02-B1A6-D54C-4BF8-16DF2302D366}"/>
          </ac:spMkLst>
        </pc:spChg>
        <pc:picChg chg="add mod modCrop">
          <ac:chgData name="Jamie Esmond" userId="bd2f2890f5a2624e" providerId="LiveId" clId="{2EB64DCF-643E-44C7-9674-79B1C105B54F}" dt="2024-01-20T17:16:20.125" v="2038" actId="14100"/>
          <ac:picMkLst>
            <pc:docMk/>
            <pc:sldMk cId="1870709064" sldId="365"/>
            <ac:picMk id="7" creationId="{71A6EB92-9A20-9EE3-955F-19E37DD5629F}"/>
          </ac:picMkLst>
        </pc:picChg>
      </pc:sldChg>
      <pc:sldChg chg="addSp delSp modSp add mod modNotesTx">
        <pc:chgData name="Jamie Esmond" userId="bd2f2890f5a2624e" providerId="LiveId" clId="{2EB64DCF-643E-44C7-9674-79B1C105B54F}" dt="2024-01-25T16:26:24.303" v="6166" actId="12"/>
        <pc:sldMkLst>
          <pc:docMk/>
          <pc:sldMk cId="503815206" sldId="366"/>
        </pc:sldMkLst>
        <pc:spChg chg="add mod">
          <ac:chgData name="Jamie Esmond" userId="bd2f2890f5a2624e" providerId="LiveId" clId="{2EB64DCF-643E-44C7-9674-79B1C105B54F}" dt="2024-01-25T15:41:01.145" v="5165" actId="1076"/>
          <ac:spMkLst>
            <pc:docMk/>
            <pc:sldMk cId="503815206" sldId="366"/>
            <ac:spMk id="2" creationId="{BA668320-7E4C-AA3A-8363-27838EA08654}"/>
          </ac:spMkLst>
        </pc:spChg>
        <pc:graphicFrameChg chg="add mod modGraphic">
          <ac:chgData name="Jamie Esmond" userId="bd2f2890f5a2624e" providerId="LiveId" clId="{2EB64DCF-643E-44C7-9674-79B1C105B54F}" dt="2024-01-25T15:51:57.375" v="5269" actId="207"/>
          <ac:graphicFrameMkLst>
            <pc:docMk/>
            <pc:sldMk cId="503815206" sldId="366"/>
            <ac:graphicFrameMk id="4" creationId="{35B2FF57-644B-18F5-6366-D7BF27A161DE}"/>
          </ac:graphicFrameMkLst>
        </pc:graphicFrameChg>
        <pc:graphicFrameChg chg="add del mod modGraphic">
          <ac:chgData name="Jamie Esmond" userId="bd2f2890f5a2624e" providerId="LiveId" clId="{2EB64DCF-643E-44C7-9674-79B1C105B54F}" dt="2024-01-25T15:58:16.782" v="5355" actId="478"/>
          <ac:graphicFrameMkLst>
            <pc:docMk/>
            <pc:sldMk cId="503815206" sldId="366"/>
            <ac:graphicFrameMk id="5" creationId="{E2ED183A-8C37-BB43-AD01-390714DE698B}"/>
          </ac:graphicFrameMkLst>
        </pc:graphicFrameChg>
        <pc:graphicFrameChg chg="add del mod modGraphic">
          <ac:chgData name="Jamie Esmond" userId="bd2f2890f5a2624e" providerId="LiveId" clId="{2EB64DCF-643E-44C7-9674-79B1C105B54F}" dt="2024-01-25T15:55:38.284" v="5333" actId="478"/>
          <ac:graphicFrameMkLst>
            <pc:docMk/>
            <pc:sldMk cId="503815206" sldId="366"/>
            <ac:graphicFrameMk id="6" creationId="{820F489D-A96C-C731-2651-A498201220C3}"/>
          </ac:graphicFrameMkLst>
        </pc:graphicFrameChg>
        <pc:picChg chg="add del mod">
          <ac:chgData name="Jamie Esmond" userId="bd2f2890f5a2624e" providerId="LiveId" clId="{2EB64DCF-643E-44C7-9674-79B1C105B54F}" dt="2024-01-25T15:55:33.588" v="5332" actId="478"/>
          <ac:picMkLst>
            <pc:docMk/>
            <pc:sldMk cId="503815206" sldId="366"/>
            <ac:picMk id="3" creationId="{E4CF62A0-37CD-812D-3F4C-22E038BDBED8}"/>
          </ac:picMkLst>
        </pc:picChg>
        <pc:picChg chg="del">
          <ac:chgData name="Jamie Esmond" userId="bd2f2890f5a2624e" providerId="LiveId" clId="{2EB64DCF-643E-44C7-9674-79B1C105B54F}" dt="2024-01-20T17:03:39.847" v="1700" actId="478"/>
          <ac:picMkLst>
            <pc:docMk/>
            <pc:sldMk cId="503815206" sldId="366"/>
            <ac:picMk id="4" creationId="{22FE6DBB-0213-D2CF-219E-86DFD2780813}"/>
          </ac:picMkLst>
        </pc:picChg>
      </pc:sldChg>
      <pc:sldChg chg="addSp delSp modSp add mod ord setBg modNotesTx">
        <pc:chgData name="Jamie Esmond" userId="bd2f2890f5a2624e" providerId="LiveId" clId="{2EB64DCF-643E-44C7-9674-79B1C105B54F}" dt="2024-01-31T19:23:26.191" v="10128"/>
        <pc:sldMkLst>
          <pc:docMk/>
          <pc:sldMk cId="1321672520" sldId="367"/>
        </pc:sldMkLst>
        <pc:spChg chg="mod">
          <ac:chgData name="Jamie Esmond" userId="bd2f2890f5a2624e" providerId="LiveId" clId="{2EB64DCF-643E-44C7-9674-79B1C105B54F}" dt="2024-01-25T19:39:51.798" v="7472" actId="207"/>
          <ac:spMkLst>
            <pc:docMk/>
            <pc:sldMk cId="1321672520" sldId="367"/>
            <ac:spMk id="2" creationId="{1A4D57C4-CC71-1F01-828C-BC1B630951E6}"/>
          </ac:spMkLst>
        </pc:spChg>
        <pc:spChg chg="add mod">
          <ac:chgData name="Jamie Esmond" userId="bd2f2890f5a2624e" providerId="LiveId" clId="{2EB64DCF-643E-44C7-9674-79B1C105B54F}" dt="2024-01-25T19:39:57.963" v="7473" actId="1076"/>
          <ac:spMkLst>
            <pc:docMk/>
            <pc:sldMk cId="1321672520" sldId="367"/>
            <ac:spMk id="3" creationId="{0703E242-31C8-E0EF-B941-EB1D8EAB3A74}"/>
          </ac:spMkLst>
        </pc:spChg>
        <pc:spChg chg="del mod">
          <ac:chgData name="Jamie Esmond" userId="bd2f2890f5a2624e" providerId="LiveId" clId="{2EB64DCF-643E-44C7-9674-79B1C105B54F}" dt="2024-01-25T19:44:21.638" v="7525" actId="478"/>
          <ac:spMkLst>
            <pc:docMk/>
            <pc:sldMk cId="1321672520" sldId="367"/>
            <ac:spMk id="4" creationId="{6853949E-1719-E563-A416-66182BA34A27}"/>
          </ac:spMkLst>
        </pc:spChg>
        <pc:spChg chg="add del mod">
          <ac:chgData name="Jamie Esmond" userId="bd2f2890f5a2624e" providerId="LiveId" clId="{2EB64DCF-643E-44C7-9674-79B1C105B54F}" dt="2024-01-25T19:44:11.360" v="7523" actId="478"/>
          <ac:spMkLst>
            <pc:docMk/>
            <pc:sldMk cId="1321672520" sldId="367"/>
            <ac:spMk id="6" creationId="{B0F7CBF5-716E-5DB3-E83F-EF4353C18B2B}"/>
          </ac:spMkLst>
        </pc:spChg>
        <pc:spChg chg="add del mod">
          <ac:chgData name="Jamie Esmond" userId="bd2f2890f5a2624e" providerId="LiveId" clId="{2EB64DCF-643E-44C7-9674-79B1C105B54F}" dt="2024-01-25T19:44:24.400" v="7526" actId="478"/>
          <ac:spMkLst>
            <pc:docMk/>
            <pc:sldMk cId="1321672520" sldId="367"/>
            <ac:spMk id="9" creationId="{36DCADC6-308A-5BE0-7F6F-3A48F638DCD8}"/>
          </ac:spMkLst>
        </pc:spChg>
        <pc:spChg chg="del">
          <ac:chgData name="Jamie Esmond" userId="bd2f2890f5a2624e" providerId="LiveId" clId="{2EB64DCF-643E-44C7-9674-79B1C105B54F}" dt="2024-01-25T19:36:00.088" v="7377" actId="478"/>
          <ac:spMkLst>
            <pc:docMk/>
            <pc:sldMk cId="1321672520" sldId="367"/>
            <ac:spMk id="11" creationId="{EE917525-71DD-081A-C89D-9600A777A856}"/>
          </ac:spMkLst>
        </pc:spChg>
        <pc:cxnChg chg="del">
          <ac:chgData name="Jamie Esmond" userId="bd2f2890f5a2624e" providerId="LiveId" clId="{2EB64DCF-643E-44C7-9674-79B1C105B54F}" dt="2024-01-25T19:36:32.170" v="7381" actId="478"/>
          <ac:cxnSpMkLst>
            <pc:docMk/>
            <pc:sldMk cId="1321672520" sldId="367"/>
            <ac:cxnSpMk id="8" creationId="{39015C22-9EE1-266B-0D3F-CC2AC08DED01}"/>
          </ac:cxnSpMkLst>
        </pc:cxnChg>
      </pc:sldChg>
      <pc:sldChg chg="addSp delSp modSp add mod setBg">
        <pc:chgData name="Jamie Esmond" userId="bd2f2890f5a2624e" providerId="LiveId" clId="{2EB64DCF-643E-44C7-9674-79B1C105B54F}" dt="2024-01-25T20:26:27.638" v="8739" actId="20577"/>
        <pc:sldMkLst>
          <pc:docMk/>
          <pc:sldMk cId="1636536425" sldId="368"/>
        </pc:sldMkLst>
        <pc:spChg chg="mod">
          <ac:chgData name="Jamie Esmond" userId="bd2f2890f5a2624e" providerId="LiveId" clId="{2EB64DCF-643E-44C7-9674-79B1C105B54F}" dt="2024-01-22T17:18:58.763" v="3363" actId="14100"/>
          <ac:spMkLst>
            <pc:docMk/>
            <pc:sldMk cId="1636536425" sldId="368"/>
            <ac:spMk id="2" creationId="{D31C8BD8-81AD-F12F-D5A2-700959B3F11A}"/>
          </ac:spMkLst>
        </pc:spChg>
        <pc:spChg chg="mod">
          <ac:chgData name="Jamie Esmond" userId="bd2f2890f5a2624e" providerId="LiveId" clId="{2EB64DCF-643E-44C7-9674-79B1C105B54F}" dt="2024-01-22T17:19:13.875" v="3368" actId="14100"/>
          <ac:spMkLst>
            <pc:docMk/>
            <pc:sldMk cId="1636536425" sldId="368"/>
            <ac:spMk id="3" creationId="{621A2A43-E665-6E57-132D-1D7A6FD17C25}"/>
          </ac:spMkLst>
        </pc:spChg>
        <pc:spChg chg="del">
          <ac:chgData name="Jamie Esmond" userId="bd2f2890f5a2624e" providerId="LiveId" clId="{2EB64DCF-643E-44C7-9674-79B1C105B54F}" dt="2024-01-20T17:11:05.208" v="2000" actId="478"/>
          <ac:spMkLst>
            <pc:docMk/>
            <pc:sldMk cId="1636536425" sldId="368"/>
            <ac:spMk id="4" creationId="{B992049E-5B25-6A6F-5673-913CDA9A9AE2}"/>
          </ac:spMkLst>
        </pc:spChg>
        <pc:spChg chg="mod">
          <ac:chgData name="Jamie Esmond" userId="bd2f2890f5a2624e" providerId="LiveId" clId="{2EB64DCF-643E-44C7-9674-79B1C105B54F}" dt="2024-01-25T20:26:27.638" v="8739" actId="20577"/>
          <ac:spMkLst>
            <pc:docMk/>
            <pc:sldMk cId="1636536425" sldId="368"/>
            <ac:spMk id="5" creationId="{78FA22D1-A387-C7E6-648E-5A8976D42407}"/>
          </ac:spMkLst>
        </pc:spChg>
        <pc:spChg chg="del">
          <ac:chgData name="Jamie Esmond" userId="bd2f2890f5a2624e" providerId="LiveId" clId="{2EB64DCF-643E-44C7-9674-79B1C105B54F}" dt="2024-01-25T18:00:49.043" v="6467" actId="478"/>
          <ac:spMkLst>
            <pc:docMk/>
            <pc:sldMk cId="1636536425" sldId="368"/>
            <ac:spMk id="6" creationId="{C2F67477-F78C-6D04-15BC-A3DDAF081858}"/>
          </ac:spMkLst>
        </pc:spChg>
        <pc:spChg chg="add del mod">
          <ac:chgData name="Jamie Esmond" userId="bd2f2890f5a2624e" providerId="LiveId" clId="{2EB64DCF-643E-44C7-9674-79B1C105B54F}" dt="2024-01-20T17:11:08.156" v="2001" actId="478"/>
          <ac:spMkLst>
            <pc:docMk/>
            <pc:sldMk cId="1636536425" sldId="368"/>
            <ac:spMk id="8" creationId="{1E405665-A9DE-3DFC-6C96-14D07F8A3422}"/>
          </ac:spMkLst>
        </pc:spChg>
      </pc:sldChg>
      <pc:sldChg chg="addSp delSp modSp add mod ord setBg">
        <pc:chgData name="Jamie Esmond" userId="bd2f2890f5a2624e" providerId="LiveId" clId="{2EB64DCF-643E-44C7-9674-79B1C105B54F}" dt="2024-01-25T15:40:10.852" v="5142" actId="403"/>
        <pc:sldMkLst>
          <pc:docMk/>
          <pc:sldMk cId="1797651033" sldId="369"/>
        </pc:sldMkLst>
        <pc:spChg chg="del mod">
          <ac:chgData name="Jamie Esmond" userId="bd2f2890f5a2624e" providerId="LiveId" clId="{2EB64DCF-643E-44C7-9674-79B1C105B54F}" dt="2024-01-22T17:06:09.242" v="3088" actId="478"/>
          <ac:spMkLst>
            <pc:docMk/>
            <pc:sldMk cId="1797651033" sldId="369"/>
            <ac:spMk id="2" creationId="{261FEC72-58E2-1B97-DDA6-628DFCBBA00A}"/>
          </ac:spMkLst>
        </pc:spChg>
        <pc:spChg chg="add del">
          <ac:chgData name="Jamie Esmond" userId="bd2f2890f5a2624e" providerId="LiveId" clId="{2EB64DCF-643E-44C7-9674-79B1C105B54F}" dt="2024-01-22T17:05:41.683" v="3083" actId="22"/>
          <ac:spMkLst>
            <pc:docMk/>
            <pc:sldMk cId="1797651033" sldId="369"/>
            <ac:spMk id="8" creationId="{A5B2868B-E89A-324E-0AD4-8CB848DC6ADF}"/>
          </ac:spMkLst>
        </pc:spChg>
        <pc:spChg chg="add mod">
          <ac:chgData name="Jamie Esmond" userId="bd2f2890f5a2624e" providerId="LiveId" clId="{2EB64DCF-643E-44C7-9674-79B1C105B54F}" dt="2024-01-25T15:40:10.852" v="5142" actId="403"/>
          <ac:spMkLst>
            <pc:docMk/>
            <pc:sldMk cId="1797651033" sldId="369"/>
            <ac:spMk id="10" creationId="{E3BECC4B-39DC-4665-81A2-48ADEC94AF28}"/>
          </ac:spMkLst>
        </pc:spChg>
        <pc:spChg chg="add del">
          <ac:chgData name="Jamie Esmond" userId="bd2f2890f5a2624e" providerId="LiveId" clId="{2EB64DCF-643E-44C7-9674-79B1C105B54F}" dt="2024-01-22T16:55:16.511" v="2807" actId="931"/>
          <ac:spMkLst>
            <pc:docMk/>
            <pc:sldMk cId="1797651033" sldId="369"/>
            <ac:spMk id="16" creationId="{978F03B8-E705-69EC-0705-920E72257E57}"/>
          </ac:spMkLst>
        </pc:spChg>
        <pc:spChg chg="del">
          <ac:chgData name="Jamie Esmond" userId="bd2f2890f5a2624e" providerId="LiveId" clId="{2EB64DCF-643E-44C7-9674-79B1C105B54F}" dt="2024-01-22T16:55:25.916" v="2811" actId="478"/>
          <ac:spMkLst>
            <pc:docMk/>
            <pc:sldMk cId="1797651033" sldId="369"/>
            <ac:spMk id="18" creationId="{CD7BD08F-CBC6-AB52-907A-DFBEB367F993}"/>
          </ac:spMkLst>
        </pc:spChg>
        <pc:picChg chg="add mod">
          <ac:chgData name="Jamie Esmond" userId="bd2f2890f5a2624e" providerId="LiveId" clId="{2EB64DCF-643E-44C7-9674-79B1C105B54F}" dt="2024-01-22T16:55:12.302" v="2806" actId="931"/>
          <ac:picMkLst>
            <pc:docMk/>
            <pc:sldMk cId="1797651033" sldId="369"/>
            <ac:picMk id="4" creationId="{A8CEB3EB-EDBD-DB24-1EC9-78FAC8EEF5CA}"/>
          </ac:picMkLst>
        </pc:picChg>
        <pc:picChg chg="add mod">
          <ac:chgData name="Jamie Esmond" userId="bd2f2890f5a2624e" providerId="LiveId" clId="{2EB64DCF-643E-44C7-9674-79B1C105B54F}" dt="2024-01-22T16:57:13.450" v="2824" actId="1076"/>
          <ac:picMkLst>
            <pc:docMk/>
            <pc:sldMk cId="1797651033" sldId="369"/>
            <ac:picMk id="6" creationId="{0DB80738-D570-991C-CC43-2663C690C3D7}"/>
          </ac:picMkLst>
        </pc:picChg>
      </pc:sldChg>
      <pc:sldChg chg="addSp delSp modSp new del mod">
        <pc:chgData name="Jamie Esmond" userId="bd2f2890f5a2624e" providerId="LiveId" clId="{2EB64DCF-643E-44C7-9674-79B1C105B54F}" dt="2024-01-31T19:06:12.991" v="10088" actId="2696"/>
        <pc:sldMkLst>
          <pc:docMk/>
          <pc:sldMk cId="2874320744" sldId="370"/>
        </pc:sldMkLst>
        <pc:spChg chg="mod">
          <ac:chgData name="Jamie Esmond" userId="bd2f2890f5a2624e" providerId="LiveId" clId="{2EB64DCF-643E-44C7-9674-79B1C105B54F}" dt="2024-01-24T17:29:26.669" v="4039" actId="14100"/>
          <ac:spMkLst>
            <pc:docMk/>
            <pc:sldMk cId="2874320744" sldId="370"/>
            <ac:spMk id="2" creationId="{EF1DD97D-670B-BB36-C0E9-14DB584545FB}"/>
          </ac:spMkLst>
        </pc:spChg>
        <pc:spChg chg="mod">
          <ac:chgData name="Jamie Esmond" userId="bd2f2890f5a2624e" providerId="LiveId" clId="{2EB64DCF-643E-44C7-9674-79B1C105B54F}" dt="2024-01-31T18:55:47.998" v="9815" actId="1076"/>
          <ac:spMkLst>
            <pc:docMk/>
            <pc:sldMk cId="2874320744" sldId="370"/>
            <ac:spMk id="3" creationId="{DD105EC5-FCBC-61DD-D4BE-A8027D86257C}"/>
          </ac:spMkLst>
        </pc:spChg>
        <pc:spChg chg="del">
          <ac:chgData name="Jamie Esmond" userId="bd2f2890f5a2624e" providerId="LiveId" clId="{2EB64DCF-643E-44C7-9674-79B1C105B54F}" dt="2024-01-24T17:10:08.634" v="3830" actId="478"/>
          <ac:spMkLst>
            <pc:docMk/>
            <pc:sldMk cId="2874320744" sldId="370"/>
            <ac:spMk id="4" creationId="{7A747599-5F15-EF4C-AA4B-4EBFBF766732}"/>
          </ac:spMkLst>
        </pc:spChg>
        <pc:spChg chg="del">
          <ac:chgData name="Jamie Esmond" userId="bd2f2890f5a2624e" providerId="LiveId" clId="{2EB64DCF-643E-44C7-9674-79B1C105B54F}" dt="2024-01-24T17:10:12.427" v="3831" actId="478"/>
          <ac:spMkLst>
            <pc:docMk/>
            <pc:sldMk cId="2874320744" sldId="370"/>
            <ac:spMk id="5" creationId="{96F40162-E79C-05AF-1348-6EBDE4FB716A}"/>
          </ac:spMkLst>
        </pc:spChg>
        <pc:spChg chg="add del mod">
          <ac:chgData name="Jamie Esmond" userId="bd2f2890f5a2624e" providerId="LiveId" clId="{2EB64DCF-643E-44C7-9674-79B1C105B54F}" dt="2024-01-24T17:23:43.224" v="3987"/>
          <ac:spMkLst>
            <pc:docMk/>
            <pc:sldMk cId="2874320744" sldId="370"/>
            <ac:spMk id="6" creationId="{AFB2C13C-387E-1EF1-CD9C-FE9E9AEE69DC}"/>
          </ac:spMkLst>
        </pc:spChg>
        <pc:spChg chg="add del mod">
          <ac:chgData name="Jamie Esmond" userId="bd2f2890f5a2624e" providerId="LiveId" clId="{2EB64DCF-643E-44C7-9674-79B1C105B54F}" dt="2024-01-24T17:23:43.223" v="3985" actId="478"/>
          <ac:spMkLst>
            <pc:docMk/>
            <pc:sldMk cId="2874320744" sldId="370"/>
            <ac:spMk id="7" creationId="{3A3C36AD-29D5-109E-95D9-AB10917D20F7}"/>
          </ac:spMkLst>
        </pc:spChg>
        <pc:spChg chg="add mod">
          <ac:chgData name="Jamie Esmond" userId="bd2f2890f5a2624e" providerId="LiveId" clId="{2EB64DCF-643E-44C7-9674-79B1C105B54F}" dt="2024-01-24T17:29:38.063" v="4041" actId="1076"/>
          <ac:spMkLst>
            <pc:docMk/>
            <pc:sldMk cId="2874320744" sldId="370"/>
            <ac:spMk id="8" creationId="{3BBE5013-0450-367A-446E-6A5AC7A767B1}"/>
          </ac:spMkLst>
        </pc:spChg>
      </pc:sldChg>
      <pc:sldChg chg="addSp delSp modSp add mod ord">
        <pc:chgData name="Jamie Esmond" userId="bd2f2890f5a2624e" providerId="LiveId" clId="{2EB64DCF-643E-44C7-9674-79B1C105B54F}" dt="2024-01-25T16:15:13.511" v="5794" actId="1076"/>
        <pc:sldMkLst>
          <pc:docMk/>
          <pc:sldMk cId="192979710" sldId="371"/>
        </pc:sldMkLst>
        <pc:spChg chg="mod">
          <ac:chgData name="Jamie Esmond" userId="bd2f2890f5a2624e" providerId="LiveId" clId="{2EB64DCF-643E-44C7-9674-79B1C105B54F}" dt="2024-01-25T15:40:28.866" v="5145" actId="403"/>
          <ac:spMkLst>
            <pc:docMk/>
            <pc:sldMk cId="192979710" sldId="371"/>
            <ac:spMk id="3" creationId="{F78B6A01-5CD0-C080-08DE-E8C976F2193E}"/>
          </ac:spMkLst>
        </pc:spChg>
        <pc:spChg chg="add del mod">
          <ac:chgData name="Jamie Esmond" userId="bd2f2890f5a2624e" providerId="LiveId" clId="{2EB64DCF-643E-44C7-9674-79B1C105B54F}" dt="2024-01-25T15:36:17.104" v="5123" actId="478"/>
          <ac:spMkLst>
            <pc:docMk/>
            <pc:sldMk cId="192979710" sldId="371"/>
            <ac:spMk id="4" creationId="{054F5986-9235-E0B0-369D-454B5A5FDDF9}"/>
          </ac:spMkLst>
        </pc:spChg>
        <pc:picChg chg="add del mod modCrop">
          <ac:chgData name="Jamie Esmond" userId="bd2f2890f5a2624e" providerId="LiveId" clId="{2EB64DCF-643E-44C7-9674-79B1C105B54F}" dt="2024-01-25T16:15:02.751" v="5792" actId="478"/>
          <ac:picMkLst>
            <pc:docMk/>
            <pc:sldMk cId="192979710" sldId="371"/>
            <ac:picMk id="6" creationId="{350E7008-5463-546D-11B4-0A6A05A3D720}"/>
          </ac:picMkLst>
        </pc:picChg>
        <pc:picChg chg="add del mod">
          <ac:chgData name="Jamie Esmond" userId="bd2f2890f5a2624e" providerId="LiveId" clId="{2EB64DCF-643E-44C7-9674-79B1C105B54F}" dt="2024-01-25T16:15:01.183" v="5791" actId="478"/>
          <ac:picMkLst>
            <pc:docMk/>
            <pc:sldMk cId="192979710" sldId="371"/>
            <ac:picMk id="8" creationId="{153E5318-ADEC-3803-592C-45E343B9FE30}"/>
          </ac:picMkLst>
        </pc:picChg>
        <pc:picChg chg="add mod">
          <ac:chgData name="Jamie Esmond" userId="bd2f2890f5a2624e" providerId="LiveId" clId="{2EB64DCF-643E-44C7-9674-79B1C105B54F}" dt="2024-01-25T16:15:13.511" v="5794" actId="1076"/>
          <ac:picMkLst>
            <pc:docMk/>
            <pc:sldMk cId="192979710" sldId="371"/>
            <ac:picMk id="10" creationId="{00D64F90-C1F4-A2E0-911A-BB5E4E68BA34}"/>
          </ac:picMkLst>
        </pc:picChg>
        <pc:picChg chg="del">
          <ac:chgData name="Jamie Esmond" userId="bd2f2890f5a2624e" providerId="LiveId" clId="{2EB64DCF-643E-44C7-9674-79B1C105B54F}" dt="2024-01-25T15:34:46.242" v="5116" actId="478"/>
          <ac:picMkLst>
            <pc:docMk/>
            <pc:sldMk cId="192979710" sldId="371"/>
            <ac:picMk id="1026" creationId="{82AE6835-4C97-48E2-5938-4A40CAA539F5}"/>
          </ac:picMkLst>
        </pc:picChg>
      </pc:sldChg>
      <pc:sldChg chg="modSp add del mod ord">
        <pc:chgData name="Jamie Esmond" userId="bd2f2890f5a2624e" providerId="LiveId" clId="{2EB64DCF-643E-44C7-9674-79B1C105B54F}" dt="2024-01-25T15:31:53.233" v="5103" actId="2696"/>
        <pc:sldMkLst>
          <pc:docMk/>
          <pc:sldMk cId="1099724281" sldId="371"/>
        </pc:sldMkLst>
        <pc:spChg chg="mod">
          <ac:chgData name="Jamie Esmond" userId="bd2f2890f5a2624e" providerId="LiveId" clId="{2EB64DCF-643E-44C7-9674-79B1C105B54F}" dt="2024-01-25T15:31:04.156" v="5100" actId="14100"/>
          <ac:spMkLst>
            <pc:docMk/>
            <pc:sldMk cId="1099724281" sldId="371"/>
            <ac:spMk id="2" creationId="{1A4D57C4-CC71-1F01-828C-BC1B630951E6}"/>
          </ac:spMkLst>
        </pc:spChg>
        <pc:spChg chg="mod">
          <ac:chgData name="Jamie Esmond" userId="bd2f2890f5a2624e" providerId="LiveId" clId="{2EB64DCF-643E-44C7-9674-79B1C105B54F}" dt="2024-01-25T15:31:39.357" v="5102"/>
          <ac:spMkLst>
            <pc:docMk/>
            <pc:sldMk cId="1099724281" sldId="371"/>
            <ac:spMk id="4" creationId="{6853949E-1719-E563-A416-66182BA34A27}"/>
          </ac:spMkLst>
        </pc:spChg>
      </pc:sldChg>
      <pc:sldChg chg="delSp modSp add mod modNotesTx">
        <pc:chgData name="Jamie Esmond" userId="bd2f2890f5a2624e" providerId="LiveId" clId="{2EB64DCF-643E-44C7-9674-79B1C105B54F}" dt="2024-01-25T19:17:56.046" v="6951" actId="1076"/>
        <pc:sldMkLst>
          <pc:docMk/>
          <pc:sldMk cId="2971772445" sldId="372"/>
        </pc:sldMkLst>
        <pc:graphicFrameChg chg="del">
          <ac:chgData name="Jamie Esmond" userId="bd2f2890f5a2624e" providerId="LiveId" clId="{2EB64DCF-643E-44C7-9674-79B1C105B54F}" dt="2024-01-25T15:56:27.151" v="5337" actId="478"/>
          <ac:graphicFrameMkLst>
            <pc:docMk/>
            <pc:sldMk cId="2971772445" sldId="372"/>
            <ac:graphicFrameMk id="4" creationId="{35B2FF57-644B-18F5-6366-D7BF27A161DE}"/>
          </ac:graphicFrameMkLst>
        </pc:graphicFrameChg>
        <pc:graphicFrameChg chg="del">
          <ac:chgData name="Jamie Esmond" userId="bd2f2890f5a2624e" providerId="LiveId" clId="{2EB64DCF-643E-44C7-9674-79B1C105B54F}" dt="2024-01-25T15:56:30.710" v="5338" actId="478"/>
          <ac:graphicFrameMkLst>
            <pc:docMk/>
            <pc:sldMk cId="2971772445" sldId="372"/>
            <ac:graphicFrameMk id="5" creationId="{E2ED183A-8C37-BB43-AD01-390714DE698B}"/>
          </ac:graphicFrameMkLst>
        </pc:graphicFrameChg>
        <pc:graphicFrameChg chg="mod">
          <ac:chgData name="Jamie Esmond" userId="bd2f2890f5a2624e" providerId="LiveId" clId="{2EB64DCF-643E-44C7-9674-79B1C105B54F}" dt="2024-01-25T19:17:56.046" v="6951" actId="1076"/>
          <ac:graphicFrameMkLst>
            <pc:docMk/>
            <pc:sldMk cId="2971772445" sldId="372"/>
            <ac:graphicFrameMk id="6" creationId="{820F489D-A96C-C731-2651-A498201220C3}"/>
          </ac:graphicFrameMkLst>
        </pc:graphicFrameChg>
        <pc:picChg chg="del">
          <ac:chgData name="Jamie Esmond" userId="bd2f2890f5a2624e" providerId="LiveId" clId="{2EB64DCF-643E-44C7-9674-79B1C105B54F}" dt="2024-01-25T15:55:59.746" v="5335" actId="478"/>
          <ac:picMkLst>
            <pc:docMk/>
            <pc:sldMk cId="2971772445" sldId="372"/>
            <ac:picMk id="3" creationId="{E4CF62A0-37CD-812D-3F4C-22E038BDBED8}"/>
          </ac:picMkLst>
        </pc:picChg>
      </pc:sldChg>
      <pc:sldChg chg="delSp modSp add mod modNotesTx">
        <pc:chgData name="Jamie Esmond" userId="bd2f2890f5a2624e" providerId="LiveId" clId="{2EB64DCF-643E-44C7-9674-79B1C105B54F}" dt="2024-01-25T16:26:11.823" v="6163" actId="12"/>
        <pc:sldMkLst>
          <pc:docMk/>
          <pc:sldMk cId="3639008169" sldId="373"/>
        </pc:sldMkLst>
        <pc:spChg chg="mod">
          <ac:chgData name="Jamie Esmond" userId="bd2f2890f5a2624e" providerId="LiveId" clId="{2EB64DCF-643E-44C7-9674-79B1C105B54F}" dt="2024-01-25T16:03:30.906" v="5399" actId="1076"/>
          <ac:spMkLst>
            <pc:docMk/>
            <pc:sldMk cId="3639008169" sldId="373"/>
            <ac:spMk id="2" creationId="{BA668320-7E4C-AA3A-8363-27838EA08654}"/>
          </ac:spMkLst>
        </pc:spChg>
        <pc:graphicFrameChg chg="del">
          <ac:chgData name="Jamie Esmond" userId="bd2f2890f5a2624e" providerId="LiveId" clId="{2EB64DCF-643E-44C7-9674-79B1C105B54F}" dt="2024-01-25T15:56:53.773" v="5342" actId="478"/>
          <ac:graphicFrameMkLst>
            <pc:docMk/>
            <pc:sldMk cId="3639008169" sldId="373"/>
            <ac:graphicFrameMk id="4" creationId="{35B2FF57-644B-18F5-6366-D7BF27A161DE}"/>
          </ac:graphicFrameMkLst>
        </pc:graphicFrameChg>
        <pc:graphicFrameChg chg="del">
          <ac:chgData name="Jamie Esmond" userId="bd2f2890f5a2624e" providerId="LiveId" clId="{2EB64DCF-643E-44C7-9674-79B1C105B54F}" dt="2024-01-25T15:56:45.290" v="5340" actId="478"/>
          <ac:graphicFrameMkLst>
            <pc:docMk/>
            <pc:sldMk cId="3639008169" sldId="373"/>
            <ac:graphicFrameMk id="5" creationId="{E2ED183A-8C37-BB43-AD01-390714DE698B}"/>
          </ac:graphicFrameMkLst>
        </pc:graphicFrameChg>
        <pc:graphicFrameChg chg="del">
          <ac:chgData name="Jamie Esmond" userId="bd2f2890f5a2624e" providerId="LiveId" clId="{2EB64DCF-643E-44C7-9674-79B1C105B54F}" dt="2024-01-25T15:56:51.892" v="5341" actId="478"/>
          <ac:graphicFrameMkLst>
            <pc:docMk/>
            <pc:sldMk cId="3639008169" sldId="373"/>
            <ac:graphicFrameMk id="6" creationId="{820F489D-A96C-C731-2651-A498201220C3}"/>
          </ac:graphicFrameMkLst>
        </pc:graphicFrameChg>
        <pc:picChg chg="mod">
          <ac:chgData name="Jamie Esmond" userId="bd2f2890f5a2624e" providerId="LiveId" clId="{2EB64DCF-643E-44C7-9674-79B1C105B54F}" dt="2024-01-25T16:02:40.820" v="5380" actId="14100"/>
          <ac:picMkLst>
            <pc:docMk/>
            <pc:sldMk cId="3639008169" sldId="373"/>
            <ac:picMk id="3" creationId="{E4CF62A0-37CD-812D-3F4C-22E038BDBED8}"/>
          </ac:picMkLst>
        </pc:picChg>
      </pc:sldChg>
      <pc:sldChg chg="add modNotesTx">
        <pc:chgData name="Jamie Esmond" userId="bd2f2890f5a2624e" providerId="LiveId" clId="{2EB64DCF-643E-44C7-9674-79B1C105B54F}" dt="2024-01-25T16:26:19.630" v="6165" actId="12"/>
        <pc:sldMkLst>
          <pc:docMk/>
          <pc:sldMk cId="546056227" sldId="374"/>
        </pc:sldMkLst>
      </pc:sldChg>
      <pc:sldChg chg="add del">
        <pc:chgData name="Jamie Esmond" userId="bd2f2890f5a2624e" providerId="LiveId" clId="{2EB64DCF-643E-44C7-9674-79B1C105B54F}" dt="2024-01-25T15:58:09.286" v="5353" actId="47"/>
        <pc:sldMkLst>
          <pc:docMk/>
          <pc:sldMk cId="886892421" sldId="374"/>
        </pc:sldMkLst>
      </pc:sldChg>
      <pc:sldChg chg="delSp modSp add mod ord modNotesTx">
        <pc:chgData name="Jamie Esmond" userId="bd2f2890f5a2624e" providerId="LiveId" clId="{2EB64DCF-643E-44C7-9674-79B1C105B54F}" dt="2024-01-31T19:26:20.058" v="10150"/>
        <pc:sldMkLst>
          <pc:docMk/>
          <pc:sldMk cId="3315077568" sldId="375"/>
        </pc:sldMkLst>
        <pc:spChg chg="mod">
          <ac:chgData name="Jamie Esmond" userId="bd2f2890f5a2624e" providerId="LiveId" clId="{2EB64DCF-643E-44C7-9674-79B1C105B54F}" dt="2024-01-25T16:08:17.812" v="5525" actId="20577"/>
          <ac:spMkLst>
            <pc:docMk/>
            <pc:sldMk cId="3315077568" sldId="375"/>
            <ac:spMk id="2" creationId="{7D58ABCF-B0F6-3B9E-078F-2A8A22C56DAA}"/>
          </ac:spMkLst>
        </pc:spChg>
        <pc:spChg chg="mod">
          <ac:chgData name="Jamie Esmond" userId="bd2f2890f5a2624e" providerId="LiveId" clId="{2EB64DCF-643E-44C7-9674-79B1C105B54F}" dt="2024-01-25T19:58:43.207" v="7700" actId="947"/>
          <ac:spMkLst>
            <pc:docMk/>
            <pc:sldMk cId="3315077568" sldId="375"/>
            <ac:spMk id="4" creationId="{5AC76B71-3E57-E2F3-291A-39B418022AD7}"/>
          </ac:spMkLst>
        </pc:spChg>
        <pc:spChg chg="mod">
          <ac:chgData name="Jamie Esmond" userId="bd2f2890f5a2624e" providerId="LiveId" clId="{2EB64DCF-643E-44C7-9674-79B1C105B54F}" dt="2024-01-25T16:12:44.647" v="5764" actId="1076"/>
          <ac:spMkLst>
            <pc:docMk/>
            <pc:sldMk cId="3315077568" sldId="375"/>
            <ac:spMk id="5" creationId="{2E8A37E9-D283-DD70-4930-04824373DE55}"/>
          </ac:spMkLst>
        </pc:spChg>
        <pc:spChg chg="del mod">
          <ac:chgData name="Jamie Esmond" userId="bd2f2890f5a2624e" providerId="LiveId" clId="{2EB64DCF-643E-44C7-9674-79B1C105B54F}" dt="2024-01-25T19:17:38.366" v="6950" actId="478"/>
          <ac:spMkLst>
            <pc:docMk/>
            <pc:sldMk cId="3315077568" sldId="375"/>
            <ac:spMk id="6" creationId="{238918C0-4B97-5D01-CB67-1D021E16A16A}"/>
          </ac:spMkLst>
        </pc:spChg>
        <pc:spChg chg="del mod">
          <ac:chgData name="Jamie Esmond" userId="bd2f2890f5a2624e" providerId="LiveId" clId="{2EB64DCF-643E-44C7-9674-79B1C105B54F}" dt="2024-01-25T19:17:36.625" v="6949" actId="478"/>
          <ac:spMkLst>
            <pc:docMk/>
            <pc:sldMk cId="3315077568" sldId="375"/>
            <ac:spMk id="9" creationId="{1DFC46CD-118D-2123-AA1E-DE53DEF42A05}"/>
          </ac:spMkLst>
        </pc:spChg>
      </pc:sldChg>
      <pc:sldChg chg="delSp modSp add mod">
        <pc:chgData name="Jamie Esmond" userId="bd2f2890f5a2624e" providerId="LiveId" clId="{2EB64DCF-643E-44C7-9674-79B1C105B54F}" dt="2024-01-25T16:15:37.646" v="5797" actId="1076"/>
        <pc:sldMkLst>
          <pc:docMk/>
          <pc:sldMk cId="2460005188" sldId="376"/>
        </pc:sldMkLst>
        <pc:picChg chg="mod">
          <ac:chgData name="Jamie Esmond" userId="bd2f2890f5a2624e" providerId="LiveId" clId="{2EB64DCF-643E-44C7-9674-79B1C105B54F}" dt="2024-01-25T16:15:34.662" v="5796" actId="1076"/>
          <ac:picMkLst>
            <pc:docMk/>
            <pc:sldMk cId="2460005188" sldId="376"/>
            <ac:picMk id="6" creationId="{350E7008-5463-546D-11B4-0A6A05A3D720}"/>
          </ac:picMkLst>
        </pc:picChg>
        <pc:picChg chg="mod">
          <ac:chgData name="Jamie Esmond" userId="bd2f2890f5a2624e" providerId="LiveId" clId="{2EB64DCF-643E-44C7-9674-79B1C105B54F}" dt="2024-01-25T16:15:37.646" v="5797" actId="1076"/>
          <ac:picMkLst>
            <pc:docMk/>
            <pc:sldMk cId="2460005188" sldId="376"/>
            <ac:picMk id="8" creationId="{153E5318-ADEC-3803-592C-45E343B9FE30}"/>
          </ac:picMkLst>
        </pc:picChg>
        <pc:picChg chg="del">
          <ac:chgData name="Jamie Esmond" userId="bd2f2890f5a2624e" providerId="LiveId" clId="{2EB64DCF-643E-44C7-9674-79B1C105B54F}" dt="2024-01-25T16:15:05.775" v="5793" actId="478"/>
          <ac:picMkLst>
            <pc:docMk/>
            <pc:sldMk cId="2460005188" sldId="376"/>
            <ac:picMk id="10" creationId="{00D64F90-C1F4-A2E0-911A-BB5E4E68BA34}"/>
          </ac:picMkLst>
        </pc:picChg>
      </pc:sldChg>
      <pc:sldChg chg="addSp delSp modSp add mod ord">
        <pc:chgData name="Jamie Esmond" userId="bd2f2890f5a2624e" providerId="LiveId" clId="{2EB64DCF-643E-44C7-9674-79B1C105B54F}" dt="2024-01-25T18:04:21.445" v="6476" actId="14838"/>
        <pc:sldMkLst>
          <pc:docMk/>
          <pc:sldMk cId="1974213061" sldId="377"/>
        </pc:sldMkLst>
        <pc:spChg chg="mod">
          <ac:chgData name="Jamie Esmond" userId="bd2f2890f5a2624e" providerId="LiveId" clId="{2EB64DCF-643E-44C7-9674-79B1C105B54F}" dt="2024-01-25T18:04:21.445" v="6476" actId="14838"/>
          <ac:spMkLst>
            <pc:docMk/>
            <pc:sldMk cId="1974213061" sldId="377"/>
            <ac:spMk id="2" creationId="{261FEC72-58E2-1B97-DDA6-628DFCBBA00A}"/>
          </ac:spMkLst>
        </pc:spChg>
        <pc:spChg chg="add del mod">
          <ac:chgData name="Jamie Esmond" userId="bd2f2890f5a2624e" providerId="LiveId" clId="{2EB64DCF-643E-44C7-9674-79B1C105B54F}" dt="2024-01-25T16:17:09.245" v="5809" actId="478"/>
          <ac:spMkLst>
            <pc:docMk/>
            <pc:sldMk cId="1974213061" sldId="377"/>
            <ac:spMk id="4" creationId="{9B4ED51B-2AE1-A48A-2C30-F315552900C0}"/>
          </ac:spMkLst>
        </pc:spChg>
        <pc:spChg chg="add del mod">
          <ac:chgData name="Jamie Esmond" userId="bd2f2890f5a2624e" providerId="LiveId" clId="{2EB64DCF-643E-44C7-9674-79B1C105B54F}" dt="2024-01-25T18:03:52.328" v="6474" actId="1076"/>
          <ac:spMkLst>
            <pc:docMk/>
            <pc:sldMk cId="1974213061" sldId="377"/>
            <ac:spMk id="16" creationId="{978F03B8-E705-69EC-0705-920E72257E57}"/>
          </ac:spMkLst>
        </pc:spChg>
      </pc:sldChg>
      <pc:sldChg chg="modSp add mod">
        <pc:chgData name="Jamie Esmond" userId="bd2f2890f5a2624e" providerId="LiveId" clId="{2EB64DCF-643E-44C7-9674-79B1C105B54F}" dt="2024-01-25T19:48:12.113" v="7527" actId="20577"/>
        <pc:sldMkLst>
          <pc:docMk/>
          <pc:sldMk cId="3405107794" sldId="378"/>
        </pc:sldMkLst>
        <pc:spChg chg="mod">
          <ac:chgData name="Jamie Esmond" userId="bd2f2890f5a2624e" providerId="LiveId" clId="{2EB64DCF-643E-44C7-9674-79B1C105B54F}" dt="2024-01-25T19:48:12.113" v="7527" actId="20577"/>
          <ac:spMkLst>
            <pc:docMk/>
            <pc:sldMk cId="3405107794" sldId="378"/>
            <ac:spMk id="2" creationId="{6821B848-AC9B-54F0-0BD9-9229F38762D7}"/>
          </ac:spMkLst>
        </pc:spChg>
      </pc:sldChg>
      <pc:sldChg chg="modSp add mod">
        <pc:chgData name="Jamie Esmond" userId="bd2f2890f5a2624e" providerId="LiveId" clId="{2EB64DCF-643E-44C7-9674-79B1C105B54F}" dt="2024-01-25T19:48:17.107" v="7528" actId="20577"/>
        <pc:sldMkLst>
          <pc:docMk/>
          <pc:sldMk cId="345060872" sldId="379"/>
        </pc:sldMkLst>
        <pc:spChg chg="mod">
          <ac:chgData name="Jamie Esmond" userId="bd2f2890f5a2624e" providerId="LiveId" clId="{2EB64DCF-643E-44C7-9674-79B1C105B54F}" dt="2024-01-25T19:48:17.107" v="7528" actId="20577"/>
          <ac:spMkLst>
            <pc:docMk/>
            <pc:sldMk cId="345060872" sldId="379"/>
            <ac:spMk id="2" creationId="{6821B848-AC9B-54F0-0BD9-9229F38762D7}"/>
          </ac:spMkLst>
        </pc:spChg>
      </pc:sldChg>
      <pc:sldChg chg="add">
        <pc:chgData name="Jamie Esmond" userId="bd2f2890f5a2624e" providerId="LiveId" clId="{2EB64DCF-643E-44C7-9674-79B1C105B54F}" dt="2024-01-25T19:16:21.795" v="6934" actId="2890"/>
        <pc:sldMkLst>
          <pc:docMk/>
          <pc:sldMk cId="3197102261" sldId="380"/>
        </pc:sldMkLst>
      </pc:sldChg>
      <pc:sldChg chg="addSp delSp modSp add mod setBg modNotesTx">
        <pc:chgData name="Jamie Esmond" userId="bd2f2890f5a2624e" providerId="LiveId" clId="{2EB64DCF-643E-44C7-9674-79B1C105B54F}" dt="2024-01-31T19:35:08.085" v="10177" actId="20577"/>
        <pc:sldMkLst>
          <pc:docMk/>
          <pc:sldMk cId="1048973387" sldId="381"/>
        </pc:sldMkLst>
        <pc:spChg chg="mod">
          <ac:chgData name="Jamie Esmond" userId="bd2f2890f5a2624e" providerId="LiveId" clId="{2EB64DCF-643E-44C7-9674-79B1C105B54F}" dt="2024-01-31T18:37:58.973" v="9647" actId="1076"/>
          <ac:spMkLst>
            <pc:docMk/>
            <pc:sldMk cId="1048973387" sldId="381"/>
            <ac:spMk id="3" creationId="{1F068C00-0879-172B-70FC-EE99614FA187}"/>
          </ac:spMkLst>
        </pc:spChg>
        <pc:spChg chg="del mod">
          <ac:chgData name="Jamie Esmond" userId="bd2f2890f5a2624e" providerId="LiveId" clId="{2EB64DCF-643E-44C7-9674-79B1C105B54F}" dt="2024-01-31T18:39:00.334" v="9691" actId="478"/>
          <ac:spMkLst>
            <pc:docMk/>
            <pc:sldMk cId="1048973387" sldId="381"/>
            <ac:spMk id="4" creationId="{C70051C7-B2A3-0A20-6213-39CF1531675D}"/>
          </ac:spMkLst>
        </pc:spChg>
        <pc:spChg chg="del mod">
          <ac:chgData name="Jamie Esmond" userId="bd2f2890f5a2624e" providerId="LiveId" clId="{2EB64DCF-643E-44C7-9674-79B1C105B54F}" dt="2024-01-31T18:39:00.334" v="9691" actId="478"/>
          <ac:spMkLst>
            <pc:docMk/>
            <pc:sldMk cId="1048973387" sldId="381"/>
            <ac:spMk id="5" creationId="{B3855F86-4449-1CBA-B047-FB9F4FE8540C}"/>
          </ac:spMkLst>
        </pc:spChg>
        <pc:spChg chg="add del mod ord">
          <ac:chgData name="Jamie Esmond" userId="bd2f2890f5a2624e" providerId="LiveId" clId="{2EB64DCF-643E-44C7-9674-79B1C105B54F}" dt="2024-01-31T18:17:29.279" v="9435" actId="478"/>
          <ac:spMkLst>
            <pc:docMk/>
            <pc:sldMk cId="1048973387" sldId="381"/>
            <ac:spMk id="12" creationId="{7ECA2B9E-6962-120E-2078-7F1985FDDC45}"/>
          </ac:spMkLst>
        </pc:spChg>
        <pc:spChg chg="add del mod">
          <ac:chgData name="Jamie Esmond" userId="bd2f2890f5a2624e" providerId="LiveId" clId="{2EB64DCF-643E-44C7-9674-79B1C105B54F}" dt="2024-01-31T18:39:04.231" v="9692" actId="478"/>
          <ac:spMkLst>
            <pc:docMk/>
            <pc:sldMk cId="1048973387" sldId="381"/>
            <ac:spMk id="18" creationId="{71DBE905-ABC5-94FC-A6CE-EBBD0E3650AD}"/>
          </ac:spMkLst>
        </pc:spChg>
        <pc:spChg chg="add del mod">
          <ac:chgData name="Jamie Esmond" userId="bd2f2890f5a2624e" providerId="LiveId" clId="{2EB64DCF-643E-44C7-9674-79B1C105B54F}" dt="2024-01-31T18:39:04.231" v="9692" actId="478"/>
          <ac:spMkLst>
            <pc:docMk/>
            <pc:sldMk cId="1048973387" sldId="381"/>
            <ac:spMk id="20" creationId="{913A8693-625B-95FD-326D-D6B82CB40869}"/>
          </ac:spMkLst>
        </pc:spChg>
        <pc:spChg chg="mod">
          <ac:chgData name="Jamie Esmond" userId="bd2f2890f5a2624e" providerId="LiveId" clId="{2EB64DCF-643E-44C7-9674-79B1C105B54F}" dt="2024-01-31T18:33:03.445" v="9574" actId="1076"/>
          <ac:spMkLst>
            <pc:docMk/>
            <pc:sldMk cId="1048973387" sldId="381"/>
            <ac:spMk id="28" creationId="{197F046A-7911-3E0E-7D88-A57CF0028A0A}"/>
          </ac:spMkLst>
        </pc:spChg>
        <pc:spChg chg="del mod">
          <ac:chgData name="Jamie Esmond" userId="bd2f2890f5a2624e" providerId="LiveId" clId="{2EB64DCF-643E-44C7-9674-79B1C105B54F}" dt="2024-01-31T18:39:00.334" v="9691" actId="478"/>
          <ac:spMkLst>
            <pc:docMk/>
            <pc:sldMk cId="1048973387" sldId="381"/>
            <ac:spMk id="30" creationId="{A63CC359-8A44-9313-ADA5-3E961D2CC84F}"/>
          </ac:spMkLst>
        </pc:spChg>
        <pc:spChg chg="del mod">
          <ac:chgData name="Jamie Esmond" userId="bd2f2890f5a2624e" providerId="LiveId" clId="{2EB64DCF-643E-44C7-9674-79B1C105B54F}" dt="2024-01-31T18:39:00.334" v="9691" actId="478"/>
          <ac:spMkLst>
            <pc:docMk/>
            <pc:sldMk cId="1048973387" sldId="381"/>
            <ac:spMk id="32" creationId="{3DB2DABA-9EFA-FC6D-50D6-0493014B4A51}"/>
          </ac:spMkLst>
        </pc:spChg>
        <pc:picChg chg="add del mod">
          <ac:chgData name="Jamie Esmond" userId="bd2f2890f5a2624e" providerId="LiveId" clId="{2EB64DCF-643E-44C7-9674-79B1C105B54F}" dt="2024-01-31T18:39:00.334" v="9691" actId="478"/>
          <ac:picMkLst>
            <pc:docMk/>
            <pc:sldMk cId="1048973387" sldId="381"/>
            <ac:picMk id="7" creationId="{83BF0F6A-7ECA-B726-1382-670384AB056F}"/>
          </ac:picMkLst>
        </pc:picChg>
        <pc:picChg chg="add mod">
          <ac:chgData name="Jamie Esmond" userId="bd2f2890f5a2624e" providerId="LiveId" clId="{2EB64DCF-643E-44C7-9674-79B1C105B54F}" dt="2024-01-31T18:10:44.209" v="8791" actId="931"/>
          <ac:picMkLst>
            <pc:docMk/>
            <pc:sldMk cId="1048973387" sldId="381"/>
            <ac:picMk id="9" creationId="{926D1CA8-B70F-363C-3903-25E40A4F65CF}"/>
          </ac:picMkLst>
        </pc:picChg>
        <pc:picChg chg="add del mod">
          <ac:chgData name="Jamie Esmond" userId="bd2f2890f5a2624e" providerId="LiveId" clId="{2EB64DCF-643E-44C7-9674-79B1C105B54F}" dt="2024-01-31T18:39:00.334" v="9691" actId="478"/>
          <ac:picMkLst>
            <pc:docMk/>
            <pc:sldMk cId="1048973387" sldId="381"/>
            <ac:picMk id="11" creationId="{AB57AB59-F98F-A51E-8EAD-5CB81A95FDD6}"/>
          </ac:picMkLst>
        </pc:picChg>
        <pc:picChg chg="add mod">
          <ac:chgData name="Jamie Esmond" userId="bd2f2890f5a2624e" providerId="LiveId" clId="{2EB64DCF-643E-44C7-9674-79B1C105B54F}" dt="2024-01-31T18:34:58.512" v="9596"/>
          <ac:picMkLst>
            <pc:docMk/>
            <pc:sldMk cId="1048973387" sldId="381"/>
            <ac:picMk id="14" creationId="{52185D7A-3294-3FEB-C768-4F8FEF65C902}"/>
          </ac:picMkLst>
        </pc:picChg>
        <pc:picChg chg="add mod">
          <ac:chgData name="Jamie Esmond" userId="bd2f2890f5a2624e" providerId="LiveId" clId="{2EB64DCF-643E-44C7-9674-79B1C105B54F}" dt="2024-01-31T18:36:58.626" v="9638" actId="14100"/>
          <ac:picMkLst>
            <pc:docMk/>
            <pc:sldMk cId="1048973387" sldId="381"/>
            <ac:picMk id="16" creationId="{5E574233-90F8-AF4C-0F47-335F93D78A5E}"/>
          </ac:picMkLst>
        </pc:picChg>
      </pc:sldChg>
      <pc:sldChg chg="addSp delSp modSp add del mod">
        <pc:chgData name="Jamie Esmond" userId="bd2f2890f5a2624e" providerId="LiveId" clId="{2EB64DCF-643E-44C7-9674-79B1C105B54F}" dt="2024-01-31T18:39:16.905" v="9695" actId="47"/>
        <pc:sldMkLst>
          <pc:docMk/>
          <pc:sldMk cId="3242803337" sldId="382"/>
        </pc:sldMkLst>
        <pc:spChg chg="del">
          <ac:chgData name="Jamie Esmond" userId="bd2f2890f5a2624e" providerId="LiveId" clId="{2EB64DCF-643E-44C7-9674-79B1C105B54F}" dt="2024-01-25T19:17:08.646" v="6946" actId="478"/>
          <ac:spMkLst>
            <pc:docMk/>
            <pc:sldMk cId="3242803337" sldId="382"/>
            <ac:spMk id="5" creationId="{B3855F86-4449-1CBA-B047-FB9F4FE8540C}"/>
          </ac:spMkLst>
        </pc:spChg>
        <pc:spChg chg="add del mod">
          <ac:chgData name="Jamie Esmond" userId="bd2f2890f5a2624e" providerId="LiveId" clId="{2EB64DCF-643E-44C7-9674-79B1C105B54F}" dt="2024-01-25T19:17:11.443" v="6947" actId="478"/>
          <ac:spMkLst>
            <pc:docMk/>
            <pc:sldMk cId="3242803337" sldId="382"/>
            <ac:spMk id="7" creationId="{7CF9DD9F-E127-C97A-1B94-6C6F6D238BB0}"/>
          </ac:spMkLst>
        </pc:spChg>
        <pc:spChg chg="del">
          <ac:chgData name="Jamie Esmond" userId="bd2f2890f5a2624e" providerId="LiveId" clId="{2EB64DCF-643E-44C7-9674-79B1C105B54F}" dt="2024-01-25T19:17:06.606" v="6945" actId="478"/>
          <ac:spMkLst>
            <pc:docMk/>
            <pc:sldMk cId="3242803337" sldId="382"/>
            <ac:spMk id="30" creationId="{A63CC359-8A44-9313-ADA5-3E961D2CC84F}"/>
          </ac:spMkLst>
        </pc:spChg>
      </pc:sldChg>
      <pc:sldChg chg="modSp add mod modNotesTx">
        <pc:chgData name="Jamie Esmond" userId="bd2f2890f5a2624e" providerId="LiveId" clId="{2EB64DCF-643E-44C7-9674-79B1C105B54F}" dt="2024-01-31T19:26:39.308" v="10151"/>
        <pc:sldMkLst>
          <pc:docMk/>
          <pc:sldMk cId="201546316" sldId="383"/>
        </pc:sldMkLst>
        <pc:spChg chg="mod">
          <ac:chgData name="Jamie Esmond" userId="bd2f2890f5a2624e" providerId="LiveId" clId="{2EB64DCF-643E-44C7-9674-79B1C105B54F}" dt="2024-01-25T19:58:48.549" v="7701" actId="113"/>
          <ac:spMkLst>
            <pc:docMk/>
            <pc:sldMk cId="201546316" sldId="383"/>
            <ac:spMk id="4" creationId="{5AC76B71-3E57-E2F3-291A-39B418022AD7}"/>
          </ac:spMkLst>
        </pc:spChg>
        <pc:spChg chg="mod">
          <ac:chgData name="Jamie Esmond" userId="bd2f2890f5a2624e" providerId="LiveId" clId="{2EB64DCF-643E-44C7-9674-79B1C105B54F}" dt="2024-01-25T19:58:51.288" v="7702" actId="113"/>
          <ac:spMkLst>
            <pc:docMk/>
            <pc:sldMk cId="201546316" sldId="383"/>
            <ac:spMk id="9" creationId="{1DFC46CD-118D-2123-AA1E-DE53DEF42A05}"/>
          </ac:spMkLst>
        </pc:spChg>
      </pc:sldChg>
      <pc:sldChg chg="modSp add mod ord">
        <pc:chgData name="Jamie Esmond" userId="bd2f2890f5a2624e" providerId="LiveId" clId="{2EB64DCF-643E-44C7-9674-79B1C105B54F}" dt="2024-01-31T18:52:20.994" v="9801"/>
        <pc:sldMkLst>
          <pc:docMk/>
          <pc:sldMk cId="2975116119" sldId="384"/>
        </pc:sldMkLst>
        <pc:spChg chg="mod">
          <ac:chgData name="Jamie Esmond" userId="bd2f2890f5a2624e" providerId="LiveId" clId="{2EB64DCF-643E-44C7-9674-79B1C105B54F}" dt="2024-01-31T18:52:20.994" v="9801"/>
          <ac:spMkLst>
            <pc:docMk/>
            <pc:sldMk cId="2975116119" sldId="384"/>
            <ac:spMk id="2" creationId="{1A4D57C4-CC71-1F01-828C-BC1B630951E6}"/>
          </ac:spMkLst>
        </pc:spChg>
        <pc:spChg chg="mod">
          <ac:chgData name="Jamie Esmond" userId="bd2f2890f5a2624e" providerId="LiveId" clId="{2EB64DCF-643E-44C7-9674-79B1C105B54F}" dt="2024-01-25T19:55:08.251" v="7622" actId="14100"/>
          <ac:spMkLst>
            <pc:docMk/>
            <pc:sldMk cId="2975116119" sldId="384"/>
            <ac:spMk id="3" creationId="{339BEC2D-213B-7C3A-2466-158E78EDA84E}"/>
          </ac:spMkLst>
        </pc:spChg>
        <pc:spChg chg="mod">
          <ac:chgData name="Jamie Esmond" userId="bd2f2890f5a2624e" providerId="LiveId" clId="{2EB64DCF-643E-44C7-9674-79B1C105B54F}" dt="2024-01-25T19:54:35.121" v="7612"/>
          <ac:spMkLst>
            <pc:docMk/>
            <pc:sldMk cId="2975116119" sldId="384"/>
            <ac:spMk id="4" creationId="{6853949E-1719-E563-A416-66182BA34A27}"/>
          </ac:spMkLst>
        </pc:spChg>
        <pc:spChg chg="mod">
          <ac:chgData name="Jamie Esmond" userId="bd2f2890f5a2624e" providerId="LiveId" clId="{2EB64DCF-643E-44C7-9674-79B1C105B54F}" dt="2024-01-25T19:55:04.828" v="7621" actId="14100"/>
          <ac:spMkLst>
            <pc:docMk/>
            <pc:sldMk cId="2975116119" sldId="384"/>
            <ac:spMk id="5" creationId="{0E5E3208-3B93-152F-55CC-0B7D9E97A1B1}"/>
          </ac:spMkLst>
        </pc:spChg>
      </pc:sldChg>
      <pc:sldChg chg="modSp add mod ord">
        <pc:chgData name="Jamie Esmond" userId="bd2f2890f5a2624e" providerId="LiveId" clId="{2EB64DCF-643E-44C7-9674-79B1C105B54F}" dt="2024-01-31T18:52:14.745" v="9800"/>
        <pc:sldMkLst>
          <pc:docMk/>
          <pc:sldMk cId="1271422572" sldId="385"/>
        </pc:sldMkLst>
        <pc:spChg chg="mod">
          <ac:chgData name="Jamie Esmond" userId="bd2f2890f5a2624e" providerId="LiveId" clId="{2EB64DCF-643E-44C7-9674-79B1C105B54F}" dt="2024-01-31T18:52:14.745" v="9800"/>
          <ac:spMkLst>
            <pc:docMk/>
            <pc:sldMk cId="1271422572" sldId="385"/>
            <ac:spMk id="2" creationId="{1A4D57C4-CC71-1F01-828C-BC1B630951E6}"/>
          </ac:spMkLst>
        </pc:spChg>
        <pc:spChg chg="mod">
          <ac:chgData name="Jamie Esmond" userId="bd2f2890f5a2624e" providerId="LiveId" clId="{2EB64DCF-643E-44C7-9674-79B1C105B54F}" dt="2024-01-25T19:54:22.048" v="7611" actId="20577"/>
          <ac:spMkLst>
            <pc:docMk/>
            <pc:sldMk cId="1271422572" sldId="385"/>
            <ac:spMk id="4" creationId="{6853949E-1719-E563-A416-66182BA34A27}"/>
          </ac:spMkLst>
        </pc:spChg>
      </pc:sldChg>
      <pc:sldChg chg="modSp add mod ord">
        <pc:chgData name="Jamie Esmond" userId="bd2f2890f5a2624e" providerId="LiveId" clId="{2EB64DCF-643E-44C7-9674-79B1C105B54F}" dt="2024-01-31T18:51:56.942" v="9798" actId="20577"/>
        <pc:sldMkLst>
          <pc:docMk/>
          <pc:sldMk cId="4163082387" sldId="386"/>
        </pc:sldMkLst>
        <pc:spChg chg="mod">
          <ac:chgData name="Jamie Esmond" userId="bd2f2890f5a2624e" providerId="LiveId" clId="{2EB64DCF-643E-44C7-9674-79B1C105B54F}" dt="2024-01-31T18:51:56.942" v="9798" actId="20577"/>
          <ac:spMkLst>
            <pc:docMk/>
            <pc:sldMk cId="4163082387" sldId="386"/>
            <ac:spMk id="2" creationId="{1A4D57C4-CC71-1F01-828C-BC1B630951E6}"/>
          </ac:spMkLst>
        </pc:spChg>
        <pc:spChg chg="mod">
          <ac:chgData name="Jamie Esmond" userId="bd2f2890f5a2624e" providerId="LiveId" clId="{2EB64DCF-643E-44C7-9674-79B1C105B54F}" dt="2024-01-25T20:27:49.333" v="8742" actId="20577"/>
          <ac:spMkLst>
            <pc:docMk/>
            <pc:sldMk cId="4163082387" sldId="386"/>
            <ac:spMk id="4" creationId="{6853949E-1719-E563-A416-66182BA34A27}"/>
          </ac:spMkLst>
        </pc:spChg>
      </pc:sldChg>
      <pc:sldChg chg="add ord modNotesTx">
        <pc:chgData name="Jamie Esmond" userId="bd2f2890f5a2624e" providerId="LiveId" clId="{2EB64DCF-643E-44C7-9674-79B1C105B54F}" dt="2024-01-31T19:25:00.850" v="10139" actId="20577"/>
        <pc:sldMkLst>
          <pc:docMk/>
          <pc:sldMk cId="3555843402" sldId="387"/>
        </pc:sldMkLst>
      </pc:sldChg>
      <pc:sldChg chg="add ord modNotesTx">
        <pc:chgData name="Jamie Esmond" userId="bd2f2890f5a2624e" providerId="LiveId" clId="{2EB64DCF-643E-44C7-9674-79B1C105B54F}" dt="2024-01-31T19:24:27.825" v="10137" actId="20577"/>
        <pc:sldMkLst>
          <pc:docMk/>
          <pc:sldMk cId="1660767817" sldId="388"/>
        </pc:sldMkLst>
      </pc:sldChg>
      <pc:sldChg chg="addSp delSp modSp add del mod">
        <pc:chgData name="Jamie Esmond" userId="bd2f2890f5a2624e" providerId="LiveId" clId="{2EB64DCF-643E-44C7-9674-79B1C105B54F}" dt="2024-01-31T19:08:41.876" v="10103" actId="2696"/>
        <pc:sldMkLst>
          <pc:docMk/>
          <pc:sldMk cId="2114558678" sldId="389"/>
        </pc:sldMkLst>
        <pc:spChg chg="del">
          <ac:chgData name="Jamie Esmond" userId="bd2f2890f5a2624e" providerId="LiveId" clId="{2EB64DCF-643E-44C7-9674-79B1C105B54F}" dt="2024-01-25T20:13:20.328" v="8296" actId="478"/>
          <ac:spMkLst>
            <pc:docMk/>
            <pc:sldMk cId="2114558678" sldId="389"/>
            <ac:spMk id="4" creationId="{B992049E-5B25-6A6F-5673-913CDA9A9AE2}"/>
          </ac:spMkLst>
        </pc:spChg>
        <pc:spChg chg="del">
          <ac:chgData name="Jamie Esmond" userId="bd2f2890f5a2624e" providerId="LiveId" clId="{2EB64DCF-643E-44C7-9674-79B1C105B54F}" dt="2024-01-25T20:13:20.328" v="8296" actId="478"/>
          <ac:spMkLst>
            <pc:docMk/>
            <pc:sldMk cId="2114558678" sldId="389"/>
            <ac:spMk id="6" creationId="{C2F67477-F78C-6D04-15BC-A3DDAF081858}"/>
          </ac:spMkLst>
        </pc:spChg>
        <pc:spChg chg="add del mod">
          <ac:chgData name="Jamie Esmond" userId="bd2f2890f5a2624e" providerId="LiveId" clId="{2EB64DCF-643E-44C7-9674-79B1C105B54F}" dt="2024-01-25T20:13:27.746" v="8298" actId="478"/>
          <ac:spMkLst>
            <pc:docMk/>
            <pc:sldMk cId="2114558678" sldId="389"/>
            <ac:spMk id="10" creationId="{3104B732-EFA1-0EAA-7944-25105F3988D7}"/>
          </ac:spMkLst>
        </pc:spChg>
        <pc:spChg chg="add del mod">
          <ac:chgData name="Jamie Esmond" userId="bd2f2890f5a2624e" providerId="LiveId" clId="{2EB64DCF-643E-44C7-9674-79B1C105B54F}" dt="2024-01-25T20:13:22.731" v="8297" actId="478"/>
          <ac:spMkLst>
            <pc:docMk/>
            <pc:sldMk cId="2114558678" sldId="389"/>
            <ac:spMk id="12" creationId="{7B3D03C6-C7A2-C5FC-CAFD-5503EB5E781D}"/>
          </ac:spMkLst>
        </pc:spChg>
      </pc:sldChg>
      <pc:sldChg chg="addSp delSp modSp add mod">
        <pc:chgData name="Jamie Esmond" userId="bd2f2890f5a2624e" providerId="LiveId" clId="{2EB64DCF-643E-44C7-9674-79B1C105B54F}" dt="2024-01-31T19:09:17.126" v="10113" actId="478"/>
        <pc:sldMkLst>
          <pc:docMk/>
          <pc:sldMk cId="1127767077" sldId="390"/>
        </pc:sldMkLst>
        <pc:spChg chg="del">
          <ac:chgData name="Jamie Esmond" userId="bd2f2890f5a2624e" providerId="LiveId" clId="{2EB64DCF-643E-44C7-9674-79B1C105B54F}" dt="2024-01-31T19:09:05.925" v="10111" actId="478"/>
          <ac:spMkLst>
            <pc:docMk/>
            <pc:sldMk cId="1127767077" sldId="390"/>
            <ac:spMk id="4" creationId="{B992049E-5B25-6A6F-5673-913CDA9A9AE2}"/>
          </ac:spMkLst>
        </pc:spChg>
        <pc:spChg chg="mod">
          <ac:chgData name="Jamie Esmond" userId="bd2f2890f5a2624e" providerId="LiveId" clId="{2EB64DCF-643E-44C7-9674-79B1C105B54F}" dt="2024-01-31T19:08:17.070" v="10102" actId="1076"/>
          <ac:spMkLst>
            <pc:docMk/>
            <pc:sldMk cId="1127767077" sldId="390"/>
            <ac:spMk id="5" creationId="{78FA22D1-A387-C7E6-648E-5A8976D42407}"/>
          </ac:spMkLst>
        </pc:spChg>
        <pc:spChg chg="del mod">
          <ac:chgData name="Jamie Esmond" userId="bd2f2890f5a2624e" providerId="LiveId" clId="{2EB64DCF-643E-44C7-9674-79B1C105B54F}" dt="2024-01-31T19:09:05.925" v="10111" actId="478"/>
          <ac:spMkLst>
            <pc:docMk/>
            <pc:sldMk cId="1127767077" sldId="390"/>
            <ac:spMk id="6" creationId="{C2F67477-F78C-6D04-15BC-A3DDAF081858}"/>
          </ac:spMkLst>
        </pc:spChg>
        <pc:spChg chg="mod">
          <ac:chgData name="Jamie Esmond" userId="bd2f2890f5a2624e" providerId="LiveId" clId="{2EB64DCF-643E-44C7-9674-79B1C105B54F}" dt="2024-01-31T19:08:07.915" v="10101" actId="1076"/>
          <ac:spMkLst>
            <pc:docMk/>
            <pc:sldMk cId="1127767077" sldId="390"/>
            <ac:spMk id="7" creationId="{8C7EAE25-3242-2D16-F3FC-3C2A93BECA58}"/>
          </ac:spMkLst>
        </pc:spChg>
        <pc:spChg chg="mod">
          <ac:chgData name="Jamie Esmond" userId="bd2f2890f5a2624e" providerId="LiveId" clId="{2EB64DCF-643E-44C7-9674-79B1C105B54F}" dt="2024-01-31T19:07:48.939" v="10096" actId="404"/>
          <ac:spMkLst>
            <pc:docMk/>
            <pc:sldMk cId="1127767077" sldId="390"/>
            <ac:spMk id="8" creationId="{A53E7601-F270-2658-AA20-30C85C073275}"/>
          </ac:spMkLst>
        </pc:spChg>
        <pc:spChg chg="add del mod">
          <ac:chgData name="Jamie Esmond" userId="bd2f2890f5a2624e" providerId="LiveId" clId="{2EB64DCF-643E-44C7-9674-79B1C105B54F}" dt="2024-01-31T19:09:17.126" v="10113" actId="478"/>
          <ac:spMkLst>
            <pc:docMk/>
            <pc:sldMk cId="1127767077" sldId="390"/>
            <ac:spMk id="10" creationId="{418DF2E4-9244-CC0C-405C-C5C2F784E22F}"/>
          </ac:spMkLst>
        </pc:spChg>
        <pc:spChg chg="add del mod">
          <ac:chgData name="Jamie Esmond" userId="bd2f2890f5a2624e" providerId="LiveId" clId="{2EB64DCF-643E-44C7-9674-79B1C105B54F}" dt="2024-01-31T19:09:08.878" v="10112" actId="478"/>
          <ac:spMkLst>
            <pc:docMk/>
            <pc:sldMk cId="1127767077" sldId="390"/>
            <ac:spMk id="12" creationId="{9EFFC4E7-0660-7A7D-07D3-7E778A227B44}"/>
          </ac:spMkLst>
        </pc:spChg>
      </pc:sldChg>
      <pc:sldChg chg="modSp add mod ord modNotesTx">
        <pc:chgData name="Jamie Esmond" userId="bd2f2890f5a2624e" providerId="LiveId" clId="{2EB64DCF-643E-44C7-9674-79B1C105B54F}" dt="2024-01-31T19:22:49.339" v="10127" actId="12"/>
        <pc:sldMkLst>
          <pc:docMk/>
          <pc:sldMk cId="2188592686" sldId="391"/>
        </pc:sldMkLst>
        <pc:spChg chg="mod">
          <ac:chgData name="Jamie Esmond" userId="bd2f2890f5a2624e" providerId="LiveId" clId="{2EB64DCF-643E-44C7-9674-79B1C105B54F}" dt="2024-01-31T18:52:12.188" v="9799"/>
          <ac:spMkLst>
            <pc:docMk/>
            <pc:sldMk cId="2188592686" sldId="391"/>
            <ac:spMk id="2" creationId="{1A4D57C4-CC71-1F01-828C-BC1B630951E6}"/>
          </ac:spMkLst>
        </pc:spChg>
      </pc:sldChg>
      <pc:sldChg chg="add modNotesTx">
        <pc:chgData name="Jamie Esmond" userId="bd2f2890f5a2624e" providerId="LiveId" clId="{2EB64DCF-643E-44C7-9674-79B1C105B54F}" dt="2024-01-31T19:35:23.973" v="10183" actId="6549"/>
        <pc:sldMkLst>
          <pc:docMk/>
          <pc:sldMk cId="398935393" sldId="392"/>
        </pc:sldMkLst>
      </pc:sldChg>
      <pc:sldChg chg="add del">
        <pc:chgData name="Jamie Esmond" userId="bd2f2890f5a2624e" providerId="LiveId" clId="{2EB64DCF-643E-44C7-9674-79B1C105B54F}" dt="2024-01-31T18:37:25.313" v="9644" actId="2890"/>
        <pc:sldMkLst>
          <pc:docMk/>
          <pc:sldMk cId="838039082" sldId="392"/>
        </pc:sldMkLst>
      </pc:sldChg>
      <pc:sldChg chg="add del">
        <pc:chgData name="Jamie Esmond" userId="bd2f2890f5a2624e" providerId="LiveId" clId="{2EB64DCF-643E-44C7-9674-79B1C105B54F}" dt="2024-01-31T18:37:24.319" v="9643" actId="2890"/>
        <pc:sldMkLst>
          <pc:docMk/>
          <pc:sldMk cId="2183487994" sldId="393"/>
        </pc:sldMkLst>
      </pc:sldChg>
      <pc:sldChg chg="addSp delSp modSp add mod modNotesTx">
        <pc:chgData name="Jamie Esmond" userId="bd2f2890f5a2624e" providerId="LiveId" clId="{2EB64DCF-643E-44C7-9674-79B1C105B54F}" dt="2024-01-31T19:35:18.801" v="10181" actId="20577"/>
        <pc:sldMkLst>
          <pc:docMk/>
          <pc:sldMk cId="3553199456" sldId="393"/>
        </pc:sldMkLst>
        <pc:spChg chg="del">
          <ac:chgData name="Jamie Esmond" userId="bd2f2890f5a2624e" providerId="LiveId" clId="{2EB64DCF-643E-44C7-9674-79B1C105B54F}" dt="2024-01-31T18:39:09.435" v="9693" actId="478"/>
          <ac:spMkLst>
            <pc:docMk/>
            <pc:sldMk cId="3553199456" sldId="393"/>
            <ac:spMk id="5" creationId="{B3855F86-4449-1CBA-B047-FB9F4FE8540C}"/>
          </ac:spMkLst>
        </pc:spChg>
        <pc:spChg chg="add del mod">
          <ac:chgData name="Jamie Esmond" userId="bd2f2890f5a2624e" providerId="LiveId" clId="{2EB64DCF-643E-44C7-9674-79B1C105B54F}" dt="2024-01-31T18:39:12.818" v="9694" actId="478"/>
          <ac:spMkLst>
            <pc:docMk/>
            <pc:sldMk cId="3553199456" sldId="393"/>
            <ac:spMk id="8" creationId="{3B938F9F-FAB0-AD77-C3FF-37515D936633}"/>
          </ac:spMkLst>
        </pc:spChg>
        <pc:spChg chg="del">
          <ac:chgData name="Jamie Esmond" userId="bd2f2890f5a2624e" providerId="LiveId" clId="{2EB64DCF-643E-44C7-9674-79B1C105B54F}" dt="2024-01-31T18:39:09.435" v="9693" actId="478"/>
          <ac:spMkLst>
            <pc:docMk/>
            <pc:sldMk cId="3553199456" sldId="393"/>
            <ac:spMk id="30" creationId="{A63CC359-8A44-9313-ADA5-3E961D2CC84F}"/>
          </ac:spMkLst>
        </pc:spChg>
        <pc:picChg chg="del">
          <ac:chgData name="Jamie Esmond" userId="bd2f2890f5a2624e" providerId="LiveId" clId="{2EB64DCF-643E-44C7-9674-79B1C105B54F}" dt="2024-01-31T18:39:09.435" v="9693" actId="478"/>
          <ac:picMkLst>
            <pc:docMk/>
            <pc:sldMk cId="3553199456" sldId="393"/>
            <ac:picMk id="11" creationId="{AB57AB59-F98F-A51E-8EAD-5CB81A95FDD6}"/>
          </ac:picMkLst>
        </pc:picChg>
      </pc:sldChg>
      <pc:sldChg chg="addSp delSp modSp add mod ord">
        <pc:chgData name="Jamie Esmond" userId="bd2f2890f5a2624e" providerId="LiveId" clId="{2EB64DCF-643E-44C7-9674-79B1C105B54F}" dt="2024-01-31T19:09:02.526" v="10110"/>
        <pc:sldMkLst>
          <pc:docMk/>
          <pc:sldMk cId="3740337678" sldId="394"/>
        </pc:sldMkLst>
        <pc:spChg chg="del">
          <ac:chgData name="Jamie Esmond" userId="bd2f2890f5a2624e" providerId="LiveId" clId="{2EB64DCF-643E-44C7-9674-79B1C105B54F}" dt="2024-01-31T19:08:54.910" v="10107" actId="478"/>
          <ac:spMkLst>
            <pc:docMk/>
            <pc:sldMk cId="3740337678" sldId="394"/>
            <ac:spMk id="3" creationId="{621A2A43-E665-6E57-132D-1D7A6FD17C25}"/>
          </ac:spMkLst>
        </pc:spChg>
        <pc:spChg chg="del">
          <ac:chgData name="Jamie Esmond" userId="bd2f2890f5a2624e" providerId="LiveId" clId="{2EB64DCF-643E-44C7-9674-79B1C105B54F}" dt="2024-01-31T19:08:54.910" v="10107" actId="478"/>
          <ac:spMkLst>
            <pc:docMk/>
            <pc:sldMk cId="3740337678" sldId="394"/>
            <ac:spMk id="4" creationId="{B992049E-5B25-6A6F-5673-913CDA9A9AE2}"/>
          </ac:spMkLst>
        </pc:spChg>
        <pc:spChg chg="del">
          <ac:chgData name="Jamie Esmond" userId="bd2f2890f5a2624e" providerId="LiveId" clId="{2EB64DCF-643E-44C7-9674-79B1C105B54F}" dt="2024-01-31T19:08:54.910" v="10107" actId="478"/>
          <ac:spMkLst>
            <pc:docMk/>
            <pc:sldMk cId="3740337678" sldId="394"/>
            <ac:spMk id="6" creationId="{C2F67477-F78C-6D04-15BC-A3DDAF081858}"/>
          </ac:spMkLst>
        </pc:spChg>
        <pc:spChg chg="del">
          <ac:chgData name="Jamie Esmond" userId="bd2f2890f5a2624e" providerId="LiveId" clId="{2EB64DCF-643E-44C7-9674-79B1C105B54F}" dt="2024-01-31T19:08:54.910" v="10107" actId="478"/>
          <ac:spMkLst>
            <pc:docMk/>
            <pc:sldMk cId="3740337678" sldId="394"/>
            <ac:spMk id="8" creationId="{A53E7601-F270-2658-AA20-30C85C073275}"/>
          </ac:spMkLst>
        </pc:spChg>
        <pc:spChg chg="add del mod">
          <ac:chgData name="Jamie Esmond" userId="bd2f2890f5a2624e" providerId="LiveId" clId="{2EB64DCF-643E-44C7-9674-79B1C105B54F}" dt="2024-01-31T19:09:00.142" v="10108" actId="478"/>
          <ac:spMkLst>
            <pc:docMk/>
            <pc:sldMk cId="3740337678" sldId="394"/>
            <ac:spMk id="10" creationId="{4F36643D-2756-F963-4375-E9A272F5B055}"/>
          </ac:spMkLst>
        </pc:spChg>
        <pc:spChg chg="add del mod">
          <ac:chgData name="Jamie Esmond" userId="bd2f2890f5a2624e" providerId="LiveId" clId="{2EB64DCF-643E-44C7-9674-79B1C105B54F}" dt="2024-01-31T19:09:00.142" v="10108" actId="478"/>
          <ac:spMkLst>
            <pc:docMk/>
            <pc:sldMk cId="3740337678" sldId="394"/>
            <ac:spMk id="12" creationId="{CB8D62FE-F67F-F495-2637-9DF574585821}"/>
          </ac:spMkLst>
        </pc:spChg>
        <pc:spChg chg="add del mod">
          <ac:chgData name="Jamie Esmond" userId="bd2f2890f5a2624e" providerId="LiveId" clId="{2EB64DCF-643E-44C7-9674-79B1C105B54F}" dt="2024-01-31T19:09:00.142" v="10108" actId="478"/>
          <ac:spMkLst>
            <pc:docMk/>
            <pc:sldMk cId="3740337678" sldId="394"/>
            <ac:spMk id="14" creationId="{269D0304-4423-7C9E-B635-79F77193160F}"/>
          </ac:spMkLst>
        </pc:spChg>
      </pc:sldChg>
      <pc:sldChg chg="add">
        <pc:chgData name="Jamie Esmond" userId="bd2f2890f5a2624e" providerId="LiveId" clId="{2EB64DCF-643E-44C7-9674-79B1C105B54F}" dt="2024-01-31T19:08:48.272" v="10106" actId="2890"/>
        <pc:sldMkLst>
          <pc:docMk/>
          <pc:sldMk cId="479084834" sldId="39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600"/>
              </a:spcAft>
              <a:buClrTx/>
              <a:buSzPct val="75000"/>
              <a:buFont typeface="Cambria" panose="02040503050406030204" pitchFamily="18" charset="0"/>
              <a:buNone/>
              <a:tabLst/>
              <a:defRPr/>
            </a:pPr>
            <a:r>
              <a:rPr lang="en-US" sz="1200" spc="300" dirty="0">
                <a:solidFill>
                  <a:schemeClr val="accent2">
                    <a:lumMod val="40000"/>
                    <a:lumOff val="60000"/>
                  </a:schemeClr>
                </a:solidFill>
              </a:rPr>
              <a:t>race and class</a:t>
            </a:r>
          </a:p>
          <a:p>
            <a:pPr marL="285750" indent="-285750" algn="just">
              <a:spcAft>
                <a:spcPts val="600"/>
              </a:spcAft>
              <a:buSzPct val="75000"/>
              <a:buFont typeface="Cambria" panose="02040503050406030204" pitchFamily="18" charset="0"/>
              <a:buChar char="▶"/>
            </a:pPr>
            <a:r>
              <a:rPr lang="en-US" sz="1200" dirty="0">
                <a:solidFill>
                  <a:schemeClr val="bg1"/>
                </a:solidFill>
                <a:latin typeface="Cambria" panose="02040503050406030204" pitchFamily="18" charset="0"/>
              </a:rPr>
              <a:t>P</a:t>
            </a:r>
            <a:r>
              <a:rPr lang="en-US" sz="1200" b="0" i="0" dirty="0">
                <a:solidFill>
                  <a:schemeClr val="bg1"/>
                </a:solidFill>
                <a:effectLst/>
                <a:latin typeface="Cambria" panose="02040503050406030204" pitchFamily="18" charset="0"/>
              </a:rPr>
              <a:t>eople of color, especially Black men, are more likely to become involved with the carceral system in the US</a:t>
            </a:r>
          </a:p>
          <a:p>
            <a:pPr marL="285750" indent="-285750" algn="just">
              <a:spcAft>
                <a:spcPts val="600"/>
              </a:spcAft>
              <a:buSzPct val="75000"/>
              <a:buFont typeface="Cambria" panose="02040503050406030204" pitchFamily="18" charset="0"/>
              <a:buChar char="▶"/>
            </a:pPr>
            <a:r>
              <a:rPr lang="en-US" sz="1200" dirty="0">
                <a:solidFill>
                  <a:schemeClr val="bg1"/>
                </a:solidFill>
                <a:latin typeface="Cambria" panose="02040503050406030204" pitchFamily="18" charset="0"/>
              </a:rPr>
              <a:t>Class plays a crucial role in determining the likelihood of involvement with law enforcement</a:t>
            </a:r>
          </a:p>
          <a:p>
            <a:pPr marL="285750" indent="-285750" algn="just">
              <a:spcAft>
                <a:spcPts val="600"/>
              </a:spcAft>
              <a:buSzPct val="75000"/>
              <a:buFont typeface="Cambria" panose="02040503050406030204" pitchFamily="18" charset="0"/>
              <a:buChar char="▶"/>
            </a:pPr>
            <a:r>
              <a:rPr lang="en-US" sz="1200" dirty="0">
                <a:solidFill>
                  <a:schemeClr val="bg1"/>
                </a:solidFill>
                <a:latin typeface="Cambria" panose="02040503050406030204" pitchFamily="18" charset="0"/>
              </a:rPr>
              <a:t>Class </a:t>
            </a:r>
            <a:r>
              <a:rPr lang="en-US" sz="1200" b="0" i="0" dirty="0">
                <a:solidFill>
                  <a:schemeClr val="bg1"/>
                </a:solidFill>
                <a:effectLst/>
                <a:latin typeface="Cambria" panose="02040503050406030204" pitchFamily="18" charset="0"/>
              </a:rPr>
              <a:t>conditions that lead to imprisonment stretch be-yond the urban and racial factors usually associated with crime and subjugation </a:t>
            </a:r>
            <a:endParaRPr lang="en-US" sz="1200" spc="300" dirty="0">
              <a:solidFill>
                <a:schemeClr val="accent2">
                  <a:lumMod val="40000"/>
                  <a:lumOff val="60000"/>
                </a:schemeClr>
              </a:solidFill>
            </a:endParaRPr>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892652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the model to consider the distribution of relationships within each county to inform the prediction for a specific tract; I also want to consider the variability between counties.</a:t>
            </a:r>
          </a:p>
        </p:txBody>
      </p:sp>
      <p:sp>
        <p:nvSpPr>
          <p:cNvPr id="4" name="Slide Number Placeholder 3"/>
          <p:cNvSpPr>
            <a:spLocks noGrp="1"/>
          </p:cNvSpPr>
          <p:nvPr>
            <p:ph type="sldNum" sz="quarter" idx="5"/>
          </p:nvPr>
        </p:nvSpPr>
        <p:spPr/>
        <p:txBody>
          <a:bodyPr/>
          <a:lstStyle/>
          <a:p>
            <a:fld id="{DEF75CB5-5666-5049-9AE0-38EFD385C21E}" type="slidenum">
              <a:rPr lang="en-US" smtClean="0"/>
              <a:t>18</a:t>
            </a:fld>
            <a:endParaRPr lang="en-US" dirty="0"/>
          </a:p>
        </p:txBody>
      </p:sp>
    </p:spTree>
    <p:extLst>
      <p:ext uri="{BB962C8B-B14F-4D97-AF65-F5344CB8AC3E}">
        <p14:creationId xmlns:p14="http://schemas.microsoft.com/office/powerpoint/2010/main" val="1730045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median income across all tracts in Maryland was $101,406, compared to a national median income of $62,529</a:t>
            </a:r>
          </a:p>
          <a:p>
            <a:pPr marL="171450" indent="-171450">
              <a:buFont typeface="Arial" panose="020B0604020202020204" pitchFamily="34" charset="0"/>
              <a:buChar char="•"/>
            </a:pPr>
            <a:r>
              <a:rPr lang="en-US" b="0" i="0" dirty="0">
                <a:solidFill>
                  <a:srgbClr val="212529"/>
                </a:solidFill>
                <a:effectLst/>
                <a:latin typeface="Cambria" panose="02040503050406030204" pitchFamily="18" charset="0"/>
              </a:rPr>
              <a:t>average percentage of Black residents for each tract was 31.0%, compared to only 11.2% nationwide</a:t>
            </a:r>
          </a:p>
          <a:p>
            <a:pPr marL="171450" indent="-171450">
              <a:buFont typeface="Arial" panose="020B0604020202020204" pitchFamily="34" charset="0"/>
              <a:buChar char="•"/>
            </a:pPr>
            <a:r>
              <a:rPr lang="en-US" b="0" i="0" dirty="0">
                <a:solidFill>
                  <a:srgbClr val="212529"/>
                </a:solidFill>
                <a:effectLst/>
                <a:latin typeface="Cambria" panose="02040503050406030204" pitchFamily="18" charset="0"/>
              </a:rPr>
              <a:t>tracts in Maryland have a lower percentage of rural housing than the national average by about half</a:t>
            </a: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23</a:t>
            </a:fld>
            <a:endParaRPr lang="en-US" dirty="0"/>
          </a:p>
        </p:txBody>
      </p:sp>
    </p:spTree>
    <p:extLst>
      <p:ext uri="{BB962C8B-B14F-4D97-AF65-F5344CB8AC3E}">
        <p14:creationId xmlns:p14="http://schemas.microsoft.com/office/powerpoint/2010/main" val="2971447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12529"/>
                </a:solidFill>
                <a:effectLst/>
                <a:latin typeface="Cambria" panose="02040503050406030204" pitchFamily="18" charset="0"/>
              </a:rPr>
              <a:t>average travel time to any facility is less than ten minutes, and under thirty minutes to inpatient facilities with crisis intervention</a:t>
            </a:r>
            <a:endParaRPr lang="en-US" dirty="0"/>
          </a:p>
          <a:p>
            <a:pPr marL="171450" indent="-171450">
              <a:buFont typeface="Arial" panose="020B0604020202020204" pitchFamily="34" charset="0"/>
              <a:buChar char="•"/>
            </a:pPr>
            <a:r>
              <a:rPr lang="en-US" dirty="0"/>
              <a:t>some tracts are up to 74 minutes away for any mental health facility, 139 minutes for inpatient facilities, and up to almost three hours for an inpatient facility with crisis intervention</a:t>
            </a:r>
          </a:p>
        </p:txBody>
      </p:sp>
      <p:sp>
        <p:nvSpPr>
          <p:cNvPr id="4" name="Slide Number Placeholder 3"/>
          <p:cNvSpPr>
            <a:spLocks noGrp="1"/>
          </p:cNvSpPr>
          <p:nvPr>
            <p:ph type="sldNum" sz="quarter" idx="5"/>
          </p:nvPr>
        </p:nvSpPr>
        <p:spPr/>
        <p:txBody>
          <a:bodyPr/>
          <a:lstStyle/>
          <a:p>
            <a:fld id="{DEF75CB5-5666-5049-9AE0-38EFD385C21E}" type="slidenum">
              <a:rPr lang="en-US" smtClean="0"/>
              <a:t>24</a:t>
            </a:fld>
            <a:endParaRPr lang="en-US" dirty="0"/>
          </a:p>
        </p:txBody>
      </p:sp>
    </p:spTree>
    <p:extLst>
      <p:ext uri="{BB962C8B-B14F-4D97-AF65-F5344CB8AC3E}">
        <p14:creationId xmlns:p14="http://schemas.microsoft.com/office/powerpoint/2010/main" val="882255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only 8.6%, or 20 facilities, offer inpatient care</a:t>
            </a:r>
          </a:p>
          <a:p>
            <a:pPr marL="171450" indent="-171450">
              <a:buFont typeface="Arial" panose="020B0604020202020204" pitchFamily="34" charset="0"/>
              <a:buChar char="•"/>
            </a:pPr>
            <a:r>
              <a:rPr lang="en-US" b="0" i="0" dirty="0">
                <a:solidFill>
                  <a:srgbClr val="212529"/>
                </a:solidFill>
                <a:effectLst/>
                <a:latin typeface="Cambria" panose="02040503050406030204" pitchFamily="18" charset="0"/>
              </a:rPr>
              <a:t>primary focus will be inpatient facilities with crisis intervention</a:t>
            </a:r>
          </a:p>
          <a:p>
            <a:pPr marL="171450" indent="-171450">
              <a:buFont typeface="Arial" panose="020B0604020202020204" pitchFamily="34" charset="0"/>
              <a:buChar char="•"/>
            </a:pPr>
            <a:r>
              <a:rPr lang="en-US" b="0" i="0" dirty="0">
                <a:solidFill>
                  <a:srgbClr val="212529"/>
                </a:solidFill>
                <a:effectLst/>
                <a:latin typeface="Cambria" panose="02040503050406030204" pitchFamily="18" charset="0"/>
              </a:rPr>
              <a:t>inadequate mental health outpatient care and cost-prohibitive preventative care is another dimension</a:t>
            </a:r>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25</a:t>
            </a:fld>
            <a:endParaRPr lang="en-US" dirty="0"/>
          </a:p>
        </p:txBody>
      </p:sp>
    </p:spTree>
    <p:extLst>
      <p:ext uri="{BB962C8B-B14F-4D97-AF65-F5344CB8AC3E}">
        <p14:creationId xmlns:p14="http://schemas.microsoft.com/office/powerpoint/2010/main" val="2991461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clear and obvious characteristic related to higher rates is race</a:t>
            </a:r>
          </a:p>
          <a:p>
            <a:pPr marL="171450" indent="-171450">
              <a:buFont typeface="Arial" panose="020B0604020202020204" pitchFamily="34" charset="0"/>
              <a:buChar char="•"/>
            </a:pPr>
            <a:r>
              <a:rPr lang="en-US" b="0" i="0" dirty="0">
                <a:solidFill>
                  <a:srgbClr val="212529"/>
                </a:solidFill>
                <a:effectLst/>
                <a:latin typeface="Cambria" panose="02040503050406030204" pitchFamily="18" charset="0"/>
              </a:rPr>
              <a:t>census tracts that have a majority Black population have, on average, much higher rates of imprisonment</a:t>
            </a:r>
          </a:p>
          <a:p>
            <a:pPr marL="171450" indent="-171450">
              <a:buFont typeface="Arial" panose="020B0604020202020204" pitchFamily="34" charset="0"/>
              <a:buChar char="•"/>
            </a:pPr>
            <a:endParaRPr lang="en-US" b="0" i="0" dirty="0">
              <a:solidFill>
                <a:srgbClr val="212529"/>
              </a:solidFill>
              <a:effectLst/>
              <a:latin typeface="Cambria" panose="02040503050406030204" pitchFamily="18" charset="0"/>
            </a:endParaRPr>
          </a:p>
          <a:p>
            <a:pPr marL="171450" indent="-171450">
              <a:buFont typeface="Arial" panose="020B0604020202020204" pitchFamily="34" charset="0"/>
              <a:buChar char="•"/>
            </a:pPr>
            <a:r>
              <a:rPr lang="en-US" b="0" i="0" dirty="0">
                <a:solidFill>
                  <a:srgbClr val="212529"/>
                </a:solidFill>
                <a:effectLst/>
                <a:latin typeface="Cambria" panose="02040503050406030204" pitchFamily="18" charset="0"/>
              </a:rPr>
              <a:t>While majority Black tracts had over 100 tracts with an imprisonment rate above 1,000 per 100,000 people, tracts without a majority Black population had only </a:t>
            </a:r>
            <a:r>
              <a:rPr lang="en-US" b="0" i="1" dirty="0">
                <a:solidFill>
                  <a:srgbClr val="212529"/>
                </a:solidFill>
                <a:effectLst/>
                <a:latin typeface="Cambria" panose="02040503050406030204" pitchFamily="18" charset="0"/>
              </a:rPr>
              <a:t>eight</a:t>
            </a:r>
            <a:r>
              <a:rPr lang="en-US" b="0" i="0" dirty="0">
                <a:solidFill>
                  <a:srgbClr val="212529"/>
                </a:solidFill>
                <a:effectLst/>
                <a:latin typeface="Cambria" panose="02040503050406030204" pitchFamily="18" charset="0"/>
              </a:rPr>
              <a:t> above 1,000 per 100,000 people </a:t>
            </a:r>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26</a:t>
            </a:fld>
            <a:endParaRPr lang="en-US" dirty="0"/>
          </a:p>
        </p:txBody>
      </p:sp>
    </p:spTree>
    <p:extLst>
      <p:ext uri="{BB962C8B-B14F-4D97-AF65-F5344CB8AC3E}">
        <p14:creationId xmlns:p14="http://schemas.microsoft.com/office/powerpoint/2010/main" val="2654065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Percent Black – 4.3 median – 100%</a:t>
            </a:r>
          </a:p>
          <a:p>
            <a:pPr marL="171450" indent="-171450">
              <a:buFont typeface="Arial" panose="020B0604020202020204" pitchFamily="34" charset="0"/>
              <a:buChar char="•"/>
            </a:pPr>
            <a:r>
              <a:rPr lang="en-US" dirty="0"/>
              <a:t>Median Income – -2.8 median – 100%</a:t>
            </a:r>
          </a:p>
          <a:p>
            <a:pPr marL="171450" indent="-171450">
              <a:buFont typeface="Arial" panose="020B0604020202020204" pitchFamily="34" charset="0"/>
              <a:buChar char="•"/>
            </a:pPr>
            <a:r>
              <a:rPr lang="en-US" dirty="0"/>
              <a:t>Unemployment – 19.2 median – 100%</a:t>
            </a:r>
          </a:p>
        </p:txBody>
      </p:sp>
      <p:sp>
        <p:nvSpPr>
          <p:cNvPr id="4" name="Slide Number Placeholder 3"/>
          <p:cNvSpPr>
            <a:spLocks noGrp="1"/>
          </p:cNvSpPr>
          <p:nvPr>
            <p:ph type="sldNum" sz="quarter" idx="5"/>
          </p:nvPr>
        </p:nvSpPr>
        <p:spPr/>
        <p:txBody>
          <a:bodyPr/>
          <a:lstStyle/>
          <a:p>
            <a:fld id="{DEF75CB5-5666-5049-9AE0-38EFD385C21E}" type="slidenum">
              <a:rPr lang="en-US" smtClean="0"/>
              <a:t>28</a:t>
            </a:fld>
            <a:endParaRPr lang="en-US" dirty="0"/>
          </a:p>
        </p:txBody>
      </p:sp>
    </p:spTree>
    <p:extLst>
      <p:ext uri="{BB962C8B-B14F-4D97-AF65-F5344CB8AC3E}">
        <p14:creationId xmlns:p14="http://schemas.microsoft.com/office/powerpoint/2010/main" val="4245780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Percent Black – 4.3 median – 100%</a:t>
            </a:r>
          </a:p>
          <a:p>
            <a:pPr marL="171450" indent="-171450">
              <a:buFont typeface="Arial" panose="020B0604020202020204" pitchFamily="34" charset="0"/>
              <a:buChar char="•"/>
            </a:pPr>
            <a:r>
              <a:rPr lang="en-US" dirty="0"/>
              <a:t>Median Income – -2.8 median – 100%</a:t>
            </a:r>
          </a:p>
          <a:p>
            <a:pPr marL="171450" indent="-171450">
              <a:buFont typeface="Arial" panose="020B0604020202020204" pitchFamily="34" charset="0"/>
              <a:buChar char="•"/>
            </a:pPr>
            <a:r>
              <a:rPr lang="en-US" dirty="0"/>
              <a:t>Unemployment – 19.2 median – 100%</a:t>
            </a:r>
          </a:p>
          <a:p>
            <a:pPr marL="171450" indent="-171450">
              <a:buFont typeface="Arial" panose="020B0604020202020204" pitchFamily="34" charset="0"/>
              <a:buChar char="•"/>
            </a:pPr>
            <a:r>
              <a:rPr lang="en-US" dirty="0"/>
              <a:t>Urban – 9.3 median – 70.6%</a:t>
            </a:r>
          </a:p>
        </p:txBody>
      </p:sp>
      <p:sp>
        <p:nvSpPr>
          <p:cNvPr id="4" name="Slide Number Placeholder 3"/>
          <p:cNvSpPr>
            <a:spLocks noGrp="1"/>
          </p:cNvSpPr>
          <p:nvPr>
            <p:ph type="sldNum" sz="quarter" idx="5"/>
          </p:nvPr>
        </p:nvSpPr>
        <p:spPr/>
        <p:txBody>
          <a:bodyPr/>
          <a:lstStyle/>
          <a:p>
            <a:fld id="{DEF75CB5-5666-5049-9AE0-38EFD385C21E}" type="slidenum">
              <a:rPr lang="en-US" smtClean="0"/>
              <a:t>29</a:t>
            </a:fld>
            <a:endParaRPr lang="en-US" dirty="0"/>
          </a:p>
        </p:txBody>
      </p:sp>
    </p:spTree>
    <p:extLst>
      <p:ext uri="{BB962C8B-B14F-4D97-AF65-F5344CB8AC3E}">
        <p14:creationId xmlns:p14="http://schemas.microsoft.com/office/powerpoint/2010/main" val="3417541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12529"/>
                </a:solidFill>
                <a:effectLst/>
                <a:latin typeface="Cambria" panose="02040503050406030204" pitchFamily="18" charset="0"/>
              </a:rPr>
              <a:t>Baltimore county surrounds Baltimore city on all sides</a:t>
            </a:r>
          </a:p>
          <a:p>
            <a:pPr marL="171450" indent="-171450">
              <a:buFont typeface="Arial" panose="020B0604020202020204" pitchFamily="34" charset="0"/>
              <a:buChar char="•"/>
            </a:pPr>
            <a:r>
              <a:rPr lang="en-US" b="0" i="0" dirty="0">
                <a:solidFill>
                  <a:srgbClr val="212529"/>
                </a:solidFill>
                <a:effectLst/>
                <a:latin typeface="Cambria" panose="02040503050406030204" pitchFamily="18" charset="0"/>
              </a:rPr>
              <a:t>DC suburbs, Montgomery and Prince George’s counties, have a greater disparity in the percent of Black residents than Baltimore city and Baltimore county, and an almost identical income disparity.</a:t>
            </a:r>
          </a:p>
          <a:p>
            <a:pPr marL="171450" indent="-171450">
              <a:buFont typeface="Arial" panose="020B0604020202020204" pitchFamily="34" charset="0"/>
              <a:buChar char="•"/>
            </a:pPr>
            <a:r>
              <a:rPr lang="en-US" b="0" i="0" dirty="0">
                <a:solidFill>
                  <a:srgbClr val="212529"/>
                </a:solidFill>
                <a:effectLst/>
                <a:latin typeface="Cambria" panose="02040503050406030204" pitchFamily="18" charset="0"/>
              </a:rPr>
              <a:t>Baltimore city has almost twice the unemployment and almost four and half times the imprisonment rate as Baltimore county</a:t>
            </a:r>
          </a:p>
          <a:p>
            <a:pPr marL="171450" indent="-171450">
              <a:buFont typeface="Arial" panose="020B0604020202020204" pitchFamily="34" charset="0"/>
              <a:buChar char="•"/>
            </a:pPr>
            <a:r>
              <a:rPr lang="en-US" b="0" i="0" dirty="0">
                <a:solidFill>
                  <a:srgbClr val="212529"/>
                </a:solidFill>
                <a:effectLst/>
                <a:latin typeface="Cambria" panose="02040503050406030204" pitchFamily="18" charset="0"/>
              </a:rPr>
              <a:t>Two rural peninsula counties were chosen because they had imprisonment rates higher than other rural areas</a:t>
            </a:r>
          </a:p>
          <a:p>
            <a:pPr marL="628650" lvl="1" indent="-171450">
              <a:buFont typeface="Arial" panose="020B0604020202020204" pitchFamily="34" charset="0"/>
              <a:buChar char="•"/>
            </a:pPr>
            <a:r>
              <a:rPr lang="en-US" b="0" i="0" dirty="0">
                <a:solidFill>
                  <a:srgbClr val="212529"/>
                </a:solidFill>
                <a:effectLst/>
                <a:latin typeface="Cambria" panose="02040503050406030204" pitchFamily="18" charset="0"/>
              </a:rPr>
              <a:t>They stand out as having a lower percent of Black residents than the other counties (save Montgomery county)</a:t>
            </a:r>
          </a:p>
          <a:p>
            <a:pPr marL="628650" lvl="1" indent="-171450">
              <a:buFont typeface="Arial" panose="020B0604020202020204" pitchFamily="34" charset="0"/>
              <a:buChar char="•"/>
            </a:pPr>
            <a:r>
              <a:rPr lang="en-US" b="0" i="0" dirty="0">
                <a:solidFill>
                  <a:srgbClr val="212529"/>
                </a:solidFill>
                <a:effectLst/>
                <a:latin typeface="Cambria" panose="02040503050406030204" pitchFamily="18" charset="0"/>
              </a:rPr>
              <a:t>Lower median income than all the other selected counties (including Baltimore city)</a:t>
            </a:r>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31</a:t>
            </a:fld>
            <a:endParaRPr lang="en-US" dirty="0"/>
          </a:p>
        </p:txBody>
      </p:sp>
    </p:spTree>
    <p:extLst>
      <p:ext uri="{BB962C8B-B14F-4D97-AF65-F5344CB8AC3E}">
        <p14:creationId xmlns:p14="http://schemas.microsoft.com/office/powerpoint/2010/main" val="2843343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12529"/>
                </a:solidFill>
                <a:effectLst/>
                <a:latin typeface="Cambria" panose="02040503050406030204" pitchFamily="18" charset="0"/>
              </a:rPr>
              <a:t>most noticeable correlations between income and imprisonment can be seen in the plots for Baltimore city and the two rural peninsula counties, Dorchester and Wicomico</a:t>
            </a:r>
          </a:p>
          <a:p>
            <a:pPr marL="171450" indent="-171450">
              <a:buFont typeface="Arial" panose="020B0604020202020204" pitchFamily="34" charset="0"/>
              <a:buChar char="•"/>
            </a:pPr>
            <a:r>
              <a:rPr lang="en-US" b="0" i="0" dirty="0">
                <a:solidFill>
                  <a:srgbClr val="212529"/>
                </a:solidFill>
                <a:effectLst/>
                <a:latin typeface="Cambria" panose="02040503050406030204" pitchFamily="18" charset="0"/>
              </a:rPr>
              <a:t>slopes for the suburban counties around DC are almost entirely flat, and there is only a slight downward slope for Baltimore county</a:t>
            </a:r>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32</a:t>
            </a:fld>
            <a:endParaRPr lang="en-US" dirty="0"/>
          </a:p>
        </p:txBody>
      </p:sp>
    </p:spTree>
    <p:extLst>
      <p:ext uri="{BB962C8B-B14F-4D97-AF65-F5344CB8AC3E}">
        <p14:creationId xmlns:p14="http://schemas.microsoft.com/office/powerpoint/2010/main" val="2137957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Mental Health – -17.2 – 99.9%</a:t>
            </a:r>
          </a:p>
          <a:p>
            <a:pPr marL="171450" indent="-171450">
              <a:buFont typeface="Arial" panose="020B0604020202020204" pitchFamily="34" charset="0"/>
              <a:buChar char="•"/>
            </a:pPr>
            <a:r>
              <a:rPr lang="en-US" dirty="0"/>
              <a:t>Inpatient – -7.5 – 91.6%</a:t>
            </a:r>
          </a:p>
          <a:p>
            <a:pPr marL="171450" indent="-171450">
              <a:buFont typeface="Arial" panose="020B0604020202020204" pitchFamily="34" charset="0"/>
              <a:buChar char="•"/>
            </a:pPr>
            <a:r>
              <a:rPr lang="en-US" dirty="0"/>
              <a:t>Crisis - -0.2 – 55%</a:t>
            </a:r>
          </a:p>
        </p:txBody>
      </p:sp>
      <p:sp>
        <p:nvSpPr>
          <p:cNvPr id="4" name="Slide Number Placeholder 3"/>
          <p:cNvSpPr>
            <a:spLocks noGrp="1"/>
          </p:cNvSpPr>
          <p:nvPr>
            <p:ph type="sldNum" sz="quarter" idx="5"/>
          </p:nvPr>
        </p:nvSpPr>
        <p:spPr/>
        <p:txBody>
          <a:bodyPr/>
          <a:lstStyle/>
          <a:p>
            <a:fld id="{DEF75CB5-5666-5049-9AE0-38EFD385C21E}" type="slidenum">
              <a:rPr lang="en-US" smtClean="0"/>
              <a:t>33</a:t>
            </a:fld>
            <a:endParaRPr lang="en-US" dirty="0"/>
          </a:p>
        </p:txBody>
      </p:sp>
    </p:spTree>
    <p:extLst>
      <p:ext uri="{BB962C8B-B14F-4D97-AF65-F5344CB8AC3E}">
        <p14:creationId xmlns:p14="http://schemas.microsoft.com/office/powerpoint/2010/main" val="861426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600"/>
              </a:spcAft>
              <a:buClrTx/>
              <a:buSzPct val="75000"/>
              <a:buFont typeface="Cambria" panose="02040503050406030204" pitchFamily="18" charset="0"/>
              <a:buNone/>
              <a:tabLst/>
              <a:defRPr/>
            </a:pPr>
            <a:r>
              <a:rPr lang="en-US" sz="1200" spc="300" dirty="0">
                <a:solidFill>
                  <a:schemeClr val="accent2">
                    <a:lumMod val="40000"/>
                    <a:lumOff val="60000"/>
                  </a:schemeClr>
                </a:solidFill>
              </a:rPr>
              <a:t>prison gerrymandering</a:t>
            </a:r>
            <a:endParaRPr lang="en-US" sz="1200" dirty="0">
              <a:solidFill>
                <a:schemeClr val="bg1"/>
              </a:solidFill>
            </a:endParaRPr>
          </a:p>
          <a:p>
            <a:pPr marL="285750" indent="-285750" algn="just">
              <a:spcAft>
                <a:spcPts val="600"/>
              </a:spcAft>
              <a:buSzPct val="75000"/>
              <a:buFont typeface="Cambria" panose="02040503050406030204" pitchFamily="18" charset="0"/>
              <a:buChar char="▶"/>
            </a:pPr>
            <a:r>
              <a:rPr lang="en-US" sz="1200" dirty="0">
                <a:solidFill>
                  <a:schemeClr val="bg1"/>
                </a:solidFill>
              </a:rPr>
              <a:t>The practice of counting imprisoned people as residents of the place where they are im-prisoned</a:t>
            </a:r>
          </a:p>
          <a:p>
            <a:pPr marL="285750" indent="-285750" algn="just">
              <a:spcAft>
                <a:spcPts val="600"/>
              </a:spcAft>
              <a:buSzPct val="75000"/>
              <a:buFont typeface="Cambria" panose="02040503050406030204" pitchFamily="18" charset="0"/>
              <a:buChar char="▶"/>
            </a:pPr>
            <a:r>
              <a:rPr lang="en-US" sz="1200" b="0" i="0" dirty="0">
                <a:solidFill>
                  <a:schemeClr val="bg1"/>
                </a:solidFill>
                <a:effectLst/>
                <a:latin typeface="Cambria" panose="02040503050406030204" pitchFamily="18" charset="0"/>
              </a:rPr>
              <a:t>As of 2021, about a dozen states had ended prison gerrymandering</a:t>
            </a:r>
            <a:endParaRPr lang="en-US"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1217310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Mental Health – -14.3 – 99.6%</a:t>
            </a:r>
          </a:p>
          <a:p>
            <a:pPr marL="171450" indent="-171450">
              <a:buFont typeface="Arial" panose="020B0604020202020204" pitchFamily="34" charset="0"/>
              <a:buChar char="•"/>
            </a:pPr>
            <a:r>
              <a:rPr lang="en-US" dirty="0"/>
              <a:t>Inpatient – -6.6 – 89.3%</a:t>
            </a:r>
          </a:p>
          <a:p>
            <a:pPr marL="171450" indent="-171450">
              <a:buFont typeface="Arial" panose="020B0604020202020204" pitchFamily="34" charset="0"/>
              <a:buChar char="•"/>
            </a:pPr>
            <a:r>
              <a:rPr lang="en-US" dirty="0"/>
              <a:t>Crisis - +0.9 – 55%</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Urban – 54 – 96.2%, 83 – 100%, 114 – 100%</a:t>
            </a: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34</a:t>
            </a:fld>
            <a:endParaRPr lang="en-US" dirty="0"/>
          </a:p>
        </p:txBody>
      </p:sp>
    </p:spTree>
    <p:extLst>
      <p:ext uri="{BB962C8B-B14F-4D97-AF65-F5344CB8AC3E}">
        <p14:creationId xmlns:p14="http://schemas.microsoft.com/office/powerpoint/2010/main" val="183445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Mental Health – -4.1 – 88.6%</a:t>
            </a:r>
          </a:p>
          <a:p>
            <a:pPr marL="171450" indent="-171450">
              <a:buFont typeface="Arial" panose="020B0604020202020204" pitchFamily="34" charset="0"/>
              <a:buChar char="•"/>
            </a:pPr>
            <a:r>
              <a:rPr lang="en-US" dirty="0"/>
              <a:t>Inpatient – -4.8 – 83.4%</a:t>
            </a:r>
          </a:p>
          <a:p>
            <a:pPr marL="171450" indent="-171450">
              <a:buFont typeface="Arial" panose="020B0604020202020204" pitchFamily="34" charset="0"/>
              <a:buChar char="•"/>
            </a:pPr>
            <a:r>
              <a:rPr lang="en-US" b="1" dirty="0"/>
              <a:t>Crisis - +4.5 – 96.2%</a:t>
            </a:r>
            <a:endParaRPr lang="en-US" b="0" dirty="0"/>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dirty="0"/>
              <a:t>Percent Black – 6.1, 6.7, 7.1 – 100%</a:t>
            </a:r>
          </a:p>
          <a:p>
            <a:pPr marL="171450" indent="-171450">
              <a:buFont typeface="Arial" panose="020B0604020202020204" pitchFamily="34" charset="0"/>
              <a:buChar char="•"/>
            </a:pPr>
            <a:r>
              <a:rPr lang="en-US" dirty="0"/>
              <a:t>Median Income – -1.7, -1.5, -1.3 – 100%</a:t>
            </a:r>
          </a:p>
          <a:p>
            <a:pPr marL="171450" indent="-171450">
              <a:buFont typeface="Arial" panose="020B0604020202020204" pitchFamily="34" charset="0"/>
              <a:buChar char="•"/>
            </a:pPr>
            <a:r>
              <a:rPr lang="en-US" dirty="0"/>
              <a:t>Unemployment – 27.8, 25.6, 26.7 – 100%</a:t>
            </a:r>
          </a:p>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DEF75CB5-5666-5049-9AE0-38EFD385C21E}" type="slidenum">
              <a:rPr lang="en-US" smtClean="0"/>
              <a:t>35</a:t>
            </a:fld>
            <a:endParaRPr lang="en-US" dirty="0"/>
          </a:p>
        </p:txBody>
      </p:sp>
    </p:spTree>
    <p:extLst>
      <p:ext uri="{BB962C8B-B14F-4D97-AF65-F5344CB8AC3E}">
        <p14:creationId xmlns:p14="http://schemas.microsoft.com/office/powerpoint/2010/main" val="3772731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Mental Health – -4.1 – 88.6%</a:t>
            </a:r>
          </a:p>
          <a:p>
            <a:pPr marL="171450" indent="-171450">
              <a:buFont typeface="Arial" panose="020B0604020202020204" pitchFamily="34" charset="0"/>
              <a:buChar char="•"/>
            </a:pPr>
            <a:r>
              <a:rPr lang="en-US" dirty="0"/>
              <a:t>Inpatient – -4.8 – 83.4%</a:t>
            </a:r>
          </a:p>
          <a:p>
            <a:pPr marL="171450" indent="-171450">
              <a:buFont typeface="Arial" panose="020B0604020202020204" pitchFamily="34" charset="0"/>
              <a:buChar char="•"/>
            </a:pPr>
            <a:r>
              <a:rPr lang="en-US" b="1" dirty="0"/>
              <a:t>Crisis - +4.5 – 96.2%</a:t>
            </a:r>
            <a:endParaRPr lang="en-US" b="0" dirty="0"/>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dirty="0"/>
              <a:t>Percent Black – 6.1, 6.7, 7.1 – 100%</a:t>
            </a:r>
          </a:p>
          <a:p>
            <a:pPr marL="171450" indent="-171450">
              <a:buFont typeface="Arial" panose="020B0604020202020204" pitchFamily="34" charset="0"/>
              <a:buChar char="•"/>
            </a:pPr>
            <a:r>
              <a:rPr lang="en-US" dirty="0"/>
              <a:t>Median Income – -1.7, -1.5, -1.3 – 100%</a:t>
            </a:r>
          </a:p>
          <a:p>
            <a:pPr marL="171450" indent="-171450">
              <a:buFont typeface="Arial" panose="020B0604020202020204" pitchFamily="34" charset="0"/>
              <a:buChar char="•"/>
            </a:pPr>
            <a:r>
              <a:rPr lang="en-US" dirty="0"/>
              <a:t>Unemployment – 27.8, 25.6, 26.7 – 100%</a:t>
            </a:r>
          </a:p>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DEF75CB5-5666-5049-9AE0-38EFD385C21E}" type="slidenum">
              <a:rPr lang="en-US" smtClean="0"/>
              <a:t>36</a:t>
            </a:fld>
            <a:endParaRPr lang="en-US" dirty="0"/>
          </a:p>
        </p:txBody>
      </p:sp>
    </p:spTree>
    <p:extLst>
      <p:ext uri="{BB962C8B-B14F-4D97-AF65-F5344CB8AC3E}">
        <p14:creationId xmlns:p14="http://schemas.microsoft.com/office/powerpoint/2010/main" val="2586110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Mental Health – -4.1 – 88.6%</a:t>
            </a:r>
          </a:p>
          <a:p>
            <a:pPr marL="171450" indent="-171450">
              <a:buFont typeface="Arial" panose="020B0604020202020204" pitchFamily="34" charset="0"/>
              <a:buChar char="•"/>
            </a:pPr>
            <a:r>
              <a:rPr lang="en-US" dirty="0"/>
              <a:t>Inpatient – -4.8 – 83.4%</a:t>
            </a:r>
          </a:p>
          <a:p>
            <a:pPr marL="171450" indent="-171450">
              <a:buFont typeface="Arial" panose="020B0604020202020204" pitchFamily="34" charset="0"/>
              <a:buChar char="•"/>
            </a:pPr>
            <a:r>
              <a:rPr lang="en-US" b="1" dirty="0"/>
              <a:t>Crisis - +4.5 – 96.2%</a:t>
            </a:r>
            <a:endParaRPr lang="en-US" b="0" dirty="0"/>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dirty="0"/>
              <a:t>Percent Black – 6.1, 6.7, 7.1 – 100%</a:t>
            </a:r>
          </a:p>
          <a:p>
            <a:pPr marL="171450" indent="-171450">
              <a:buFont typeface="Arial" panose="020B0604020202020204" pitchFamily="34" charset="0"/>
              <a:buChar char="•"/>
            </a:pPr>
            <a:r>
              <a:rPr lang="en-US" dirty="0"/>
              <a:t>Median Income – -1.7, -1.5, -1.3 – 100%</a:t>
            </a:r>
          </a:p>
          <a:p>
            <a:pPr marL="171450" indent="-171450">
              <a:buFont typeface="Arial" panose="020B0604020202020204" pitchFamily="34" charset="0"/>
              <a:buChar char="•"/>
            </a:pPr>
            <a:r>
              <a:rPr lang="en-US" dirty="0"/>
              <a:t>Unemployment – 27.8, 25.6, 26.7 – 100%</a:t>
            </a:r>
          </a:p>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DEF75CB5-5666-5049-9AE0-38EFD385C21E}" type="slidenum">
              <a:rPr lang="en-US" smtClean="0"/>
              <a:t>37</a:t>
            </a:fld>
            <a:endParaRPr lang="en-US" dirty="0"/>
          </a:p>
        </p:txBody>
      </p:sp>
    </p:spTree>
    <p:extLst>
      <p:ext uri="{BB962C8B-B14F-4D97-AF65-F5344CB8AC3E}">
        <p14:creationId xmlns:p14="http://schemas.microsoft.com/office/powerpoint/2010/main" val="3040836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600"/>
              </a:spcAft>
              <a:buClrTx/>
              <a:buSzPct val="75000"/>
              <a:buFont typeface="Cambria" panose="02040503050406030204" pitchFamily="18" charset="0"/>
              <a:buNone/>
              <a:tabLst/>
              <a:defRPr/>
            </a:pPr>
            <a:r>
              <a:rPr lang="en-US" sz="1200" spc="300">
                <a:solidFill>
                  <a:schemeClr val="accent2">
                    <a:lumMod val="40000"/>
                    <a:lumOff val="60000"/>
                  </a:schemeClr>
                </a:solidFill>
              </a:rPr>
              <a:t>mental </a:t>
            </a:r>
            <a:r>
              <a:rPr lang="en-US" sz="1200" spc="300" dirty="0">
                <a:solidFill>
                  <a:schemeClr val="accent2">
                    <a:lumMod val="40000"/>
                    <a:lumOff val="60000"/>
                  </a:schemeClr>
                </a:solidFill>
              </a:rPr>
              <a:t>health</a:t>
            </a:r>
          </a:p>
          <a:p>
            <a:pPr marL="285750" indent="-285750" algn="just">
              <a:buSzPct val="75000"/>
              <a:buFont typeface="Cambria" panose="02040503050406030204" pitchFamily="18" charset="0"/>
              <a:buChar char="▶"/>
            </a:pPr>
            <a:r>
              <a:rPr lang="en-US" sz="2000" dirty="0">
                <a:solidFill>
                  <a:schemeClr val="bg1"/>
                </a:solidFill>
              </a:rPr>
              <a:t>Barriers</a:t>
            </a:r>
          </a:p>
          <a:p>
            <a:pPr marL="742950" lvl="1" indent="-285750" algn="just">
              <a:buSzPct val="75000"/>
              <a:buFont typeface="Cambria" panose="02040503050406030204" pitchFamily="18" charset="0"/>
              <a:buChar char="▶"/>
            </a:pPr>
            <a:r>
              <a:rPr lang="en-US" sz="2000" b="0" i="0" dirty="0">
                <a:solidFill>
                  <a:schemeClr val="bg1"/>
                </a:solidFill>
                <a:effectLst/>
                <a:latin typeface="Cambria" panose="02040503050406030204" pitchFamily="18" charset="0"/>
              </a:rPr>
              <a:t>Awareness</a:t>
            </a:r>
          </a:p>
          <a:p>
            <a:pPr marL="742950" lvl="1" indent="-285750" algn="just">
              <a:buSzPct val="75000"/>
              <a:buFont typeface="Cambria" panose="02040503050406030204" pitchFamily="18" charset="0"/>
              <a:buChar char="▶"/>
            </a:pPr>
            <a:r>
              <a:rPr lang="en-US" sz="2000" b="0" i="0" dirty="0">
                <a:solidFill>
                  <a:schemeClr val="bg1"/>
                </a:solidFill>
                <a:effectLst/>
                <a:latin typeface="Cambria" panose="02040503050406030204" pitchFamily="18" charset="0"/>
              </a:rPr>
              <a:t>Affordability</a:t>
            </a:r>
          </a:p>
          <a:p>
            <a:pPr marL="742950" lvl="1" indent="-285750" algn="just">
              <a:spcAft>
                <a:spcPts val="600"/>
              </a:spcAft>
              <a:buSzPct val="75000"/>
              <a:buFont typeface="Cambria" panose="02040503050406030204" pitchFamily="18" charset="0"/>
              <a:buChar char="▶"/>
            </a:pPr>
            <a:r>
              <a:rPr lang="en-US" sz="2000" b="1" i="0" dirty="0">
                <a:solidFill>
                  <a:schemeClr val="bg1"/>
                </a:solidFill>
                <a:effectLst/>
                <a:latin typeface="Cambria" panose="02040503050406030204" pitchFamily="18" charset="0"/>
              </a:rPr>
              <a:t>Availability</a:t>
            </a:r>
            <a:endParaRPr lang="en-US" sz="2000" b="1" dirty="0">
              <a:solidFill>
                <a:schemeClr val="bg1"/>
              </a:solidFill>
              <a:latin typeface="Cambria" panose="02040503050406030204" pitchFamily="18" charset="0"/>
            </a:endParaRPr>
          </a:p>
          <a:p>
            <a:pPr marL="285750" indent="-285750" algn="just">
              <a:spcAft>
                <a:spcPts val="600"/>
              </a:spcAft>
              <a:buSzPct val="75000"/>
              <a:buFont typeface="Cambria" panose="02040503050406030204" pitchFamily="18" charset="0"/>
              <a:buChar char="▶"/>
            </a:pPr>
            <a:r>
              <a:rPr lang="en-US" sz="2000" dirty="0">
                <a:solidFill>
                  <a:schemeClr val="bg1"/>
                </a:solidFill>
              </a:rPr>
              <a:t>Deprioritized in favor of more lucrative ventures</a:t>
            </a:r>
          </a:p>
          <a:p>
            <a:pPr marL="285750" indent="-285750" algn="just">
              <a:spcAft>
                <a:spcPts val="600"/>
              </a:spcAft>
              <a:buSzPct val="75000"/>
              <a:buFont typeface="Cambria" panose="02040503050406030204" pitchFamily="18" charset="0"/>
              <a:buChar char="▶"/>
            </a:pPr>
            <a:r>
              <a:rPr lang="en-US" sz="2000" b="0" i="0" dirty="0">
                <a:solidFill>
                  <a:schemeClr val="bg1"/>
                </a:solidFill>
                <a:effectLst/>
                <a:latin typeface="Cambria" panose="02040503050406030204" pitchFamily="18" charset="0"/>
              </a:rPr>
              <a:t>Mental health care as prevention of criminal and violent behavior</a:t>
            </a:r>
            <a:endParaRPr lang="en-US" sz="2000" dirty="0">
              <a:solidFill>
                <a:schemeClr val="bg1"/>
              </a:solidFill>
            </a:endParaRPr>
          </a:p>
          <a:p>
            <a:pPr marL="0" indent="0" algn="just">
              <a:spcAft>
                <a:spcPts val="600"/>
              </a:spcAft>
              <a:buSzPct val="75000"/>
              <a:buFont typeface="Cambria" panose="02040503050406030204" pitchFamily="18" charset="0"/>
              <a:buNone/>
            </a:pPr>
            <a:endParaRPr lang="en-US"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2078780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Controlling for distance, the unemployment rate becomes more influential</a:t>
            </a:r>
          </a:p>
        </p:txBody>
      </p:sp>
      <p:sp>
        <p:nvSpPr>
          <p:cNvPr id="4" name="Slide Number Placeholder 3"/>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3813701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Whether you agree to inpatient treatment voluntarily or you are forced into it, you cannot terminate the treatment for any reason without a doctor’s consent. Even in severe physical medical conditions, a patient always has the choice to refuse treatment; the same is not true for many inpatient mental health treatments. </a:t>
            </a: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3970181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Deinstitutionalization refers to the era in the 1980s when the Reagan Administration gutted funding for large mental institutions and replaced them with block grants to the states which resulted in many facility closures, leaving their patients to fend for themselves.</a:t>
            </a:r>
          </a:p>
          <a:p>
            <a:pPr marL="171450" indent="-171450">
              <a:buFont typeface="Arial" panose="020B0604020202020204" pitchFamily="34" charset="0"/>
              <a:buChar char="•"/>
            </a:pPr>
            <a:r>
              <a:rPr lang="en-US" dirty="0"/>
              <a:t>The Mental Health Parity and Addiction Equity Act of 2008 mandated that behavioral health care must be covered by health insurance equal to general medical care, which gave access to mental health care to many people for the first time.</a:t>
            </a:r>
          </a:p>
          <a:p>
            <a:pPr marL="171450" indent="-171450">
              <a:buFont typeface="Arial" panose="020B0604020202020204" pitchFamily="34" charset="0"/>
              <a:buChar char="•"/>
            </a:pPr>
            <a:r>
              <a:rPr lang="en-US" dirty="0"/>
              <a:t>A study in 2010 found that there were “now more than three times more seriously mentally ill persons in jails and prisons than in hospitals.” </a:t>
            </a:r>
          </a:p>
        </p:txBody>
      </p:sp>
      <p:sp>
        <p:nvSpPr>
          <p:cNvPr id="4" name="Slide Number Placeholder 3"/>
          <p:cNvSpPr>
            <a:spLocks noGrp="1"/>
          </p:cNvSpPr>
          <p:nvPr>
            <p:ph type="sldNum" sz="quarter" idx="5"/>
          </p:nvPr>
        </p:nvSpPr>
        <p:spPr/>
        <p:txBody>
          <a:bodyPr/>
          <a:lstStyle/>
          <a:p>
            <a:fld id="{DEF75CB5-5666-5049-9AE0-38EFD385C21E}" type="slidenum">
              <a:rPr lang="en-US" smtClean="0"/>
              <a:t>13</a:t>
            </a:fld>
            <a:endParaRPr lang="en-US" dirty="0"/>
          </a:p>
        </p:txBody>
      </p:sp>
    </p:spTree>
    <p:extLst>
      <p:ext uri="{BB962C8B-B14F-4D97-AF65-F5344CB8AC3E}">
        <p14:creationId xmlns:p14="http://schemas.microsoft.com/office/powerpoint/2010/main" val="476740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“Deinstitutionalization in the absence of socially supportive programs has been associated with increased rates of homelessness and incarceration among those most chronically ill” – Russel K. Schutt (2016)</a:t>
            </a:r>
          </a:p>
        </p:txBody>
      </p:sp>
      <p:sp>
        <p:nvSpPr>
          <p:cNvPr id="4" name="Slide Number Placeholder 3"/>
          <p:cNvSpPr>
            <a:spLocks noGrp="1"/>
          </p:cNvSpPr>
          <p:nvPr>
            <p:ph type="sldNum" sz="quarter" idx="5"/>
          </p:nvPr>
        </p:nvSpPr>
        <p:spPr/>
        <p:txBody>
          <a:bodyPr/>
          <a:lstStyle/>
          <a:p>
            <a:fld id="{DEF75CB5-5666-5049-9AE0-38EFD385C21E}" type="slidenum">
              <a:rPr lang="en-US" smtClean="0"/>
              <a:t>14</a:t>
            </a:fld>
            <a:endParaRPr lang="en-US" dirty="0"/>
          </a:p>
        </p:txBody>
      </p:sp>
    </p:spTree>
    <p:extLst>
      <p:ext uri="{BB962C8B-B14F-4D97-AF65-F5344CB8AC3E}">
        <p14:creationId xmlns:p14="http://schemas.microsoft.com/office/powerpoint/2010/main" val="3934830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variables are so closely related to median income and unemployment rates that their impact is accounted for when I control for median income, unemployment rate, the percent of Black residents, and the tract’s urban/rural classification.</a:t>
            </a:r>
          </a:p>
        </p:txBody>
      </p:sp>
      <p:sp>
        <p:nvSpPr>
          <p:cNvPr id="4" name="Slide Number Placeholder 3"/>
          <p:cNvSpPr>
            <a:spLocks noGrp="1"/>
          </p:cNvSpPr>
          <p:nvPr>
            <p:ph type="sldNum" sz="quarter" idx="5"/>
          </p:nvPr>
        </p:nvSpPr>
        <p:spPr/>
        <p:txBody>
          <a:bodyPr/>
          <a:lstStyle/>
          <a:p>
            <a:fld id="{DEF75CB5-5666-5049-9AE0-38EFD385C21E}" type="slidenum">
              <a:rPr lang="en-US" smtClean="0"/>
              <a:t>16</a:t>
            </a:fld>
            <a:endParaRPr lang="en-US" dirty="0"/>
          </a:p>
        </p:txBody>
      </p:sp>
    </p:spTree>
    <p:extLst>
      <p:ext uri="{BB962C8B-B14F-4D97-AF65-F5344CB8AC3E}">
        <p14:creationId xmlns:p14="http://schemas.microsoft.com/office/powerpoint/2010/main" val="2883248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800" b="0" i="0" u="none" strike="noStrike" dirty="0">
                <a:solidFill>
                  <a:srgbClr val="000000"/>
                </a:solidFill>
                <a:effectLst/>
                <a:latin typeface="Cambria" panose="02040503050406030204" pitchFamily="18" charset="0"/>
              </a:rPr>
              <a:t>The Bayesian method differs from the common frequentist methods because these models will draw 10,000 iterations of the model (the first 5,000 draws are discarded as warm up), and I will assess the probability of direction for the coefficients in each model.</a:t>
            </a:r>
          </a:p>
          <a:p>
            <a:pPr marL="171450" indent="-171450">
              <a:buFont typeface="Arial" panose="020B0604020202020204" pitchFamily="34" charset="0"/>
              <a:buChar char="•"/>
            </a:pPr>
            <a:r>
              <a:rPr lang="en-US" sz="1800" b="0" i="0" u="none" strike="noStrike" dirty="0">
                <a:solidFill>
                  <a:srgbClr val="000000"/>
                </a:solidFill>
                <a:effectLst/>
                <a:latin typeface="Cambria" panose="02040503050406030204" pitchFamily="18" charset="0"/>
              </a:rPr>
              <a:t>Instead of statistical “significance,” I will discuss the results in terms of probability of direction based on the distribution of coefficients.</a:t>
            </a:r>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17</a:t>
            </a:fld>
            <a:endParaRPr lang="en-US" dirty="0"/>
          </a:p>
        </p:txBody>
      </p:sp>
    </p:spTree>
    <p:extLst>
      <p:ext uri="{BB962C8B-B14F-4D97-AF65-F5344CB8AC3E}">
        <p14:creationId xmlns:p14="http://schemas.microsoft.com/office/powerpoint/2010/main" val="268727567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1/29/2024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913773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 id="2147483667" r:id="rId10"/>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9.xml"/><Relationship Id="rId4" Type="http://schemas.openxmlformats.org/officeDocument/2006/relationships/image" Target="../media/image28.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79000">
              <a:schemeClr val="tx2">
                <a:lumMod val="60000"/>
                <a:lumOff val="40000"/>
              </a:schemeClr>
            </a:gs>
            <a:gs pos="37000">
              <a:schemeClr val="tx2">
                <a:lumMod val="40000"/>
                <a:lumOff val="60000"/>
              </a:schemeClr>
            </a:gs>
            <a:gs pos="8000">
              <a:schemeClr val="accent4">
                <a:lumMod val="60000"/>
                <a:lumOff val="40000"/>
              </a:schemeClr>
            </a:gs>
            <a:gs pos="0">
              <a:schemeClr val="accent4">
                <a:lumMod val="20000"/>
                <a:lumOff val="80000"/>
              </a:schemeClr>
            </a:gs>
            <a:gs pos="99000">
              <a:schemeClr val="bg2"/>
            </a:gs>
          </a:gsLst>
          <a:lin ang="12600000" scaled="0"/>
        </a:gradFill>
        <a:effectLst/>
      </p:bgPr>
    </p:bg>
    <p:spTree>
      <p:nvGrpSpPr>
        <p:cNvPr id="1" name=""/>
        <p:cNvGrpSpPr/>
        <p:nvPr/>
      </p:nvGrpSpPr>
      <p:grpSpPr>
        <a:xfrm>
          <a:off x="0" y="0"/>
          <a:ext cx="0" cy="0"/>
          <a:chOff x="0" y="0"/>
          <a:chExt cx="0" cy="0"/>
        </a:xfrm>
      </p:grpSpPr>
      <p:pic>
        <p:nvPicPr>
          <p:cNvPr id="6" name="Picture 5" descr="A close up of a jail cell&#10;&#10;Description automatically generated">
            <a:extLst>
              <a:ext uri="{FF2B5EF4-FFF2-40B4-BE49-F238E27FC236}">
                <a16:creationId xmlns:a16="http://schemas.microsoft.com/office/drawing/2014/main" id="{1C4FFA4E-A1AA-1DCF-B7CB-778C3DFB61D1}"/>
              </a:ext>
            </a:extLst>
          </p:cNvPr>
          <p:cNvPicPr>
            <a:picLocks noChangeAspect="1"/>
          </p:cNvPicPr>
          <p:nvPr/>
        </p:nvPicPr>
        <p:blipFill>
          <a:blip r:embed="rId2">
            <a:alphaModFix amt="80000"/>
          </a:blip>
          <a:stretch>
            <a:fillRect/>
          </a:stretch>
        </p:blipFill>
        <p:spPr>
          <a:xfrm>
            <a:off x="0" y="0"/>
            <a:ext cx="12191998" cy="6858000"/>
          </a:xfrm>
          <a:prstGeom prst="rect">
            <a:avLst/>
          </a:prstGeom>
        </p:spPr>
      </p:pic>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0" y="0"/>
            <a:ext cx="12191998" cy="3289852"/>
          </a:xfrm>
          <a:gradFill>
            <a:gsLst>
              <a:gs pos="67000">
                <a:schemeClr val="tx2">
                  <a:lumMod val="60000"/>
                  <a:lumOff val="40000"/>
                  <a:alpha val="30000"/>
                </a:schemeClr>
              </a:gs>
              <a:gs pos="37000">
                <a:schemeClr val="tx2">
                  <a:lumMod val="40000"/>
                  <a:lumOff val="60000"/>
                  <a:alpha val="30000"/>
                </a:schemeClr>
              </a:gs>
              <a:gs pos="8000">
                <a:schemeClr val="accent4">
                  <a:lumMod val="60000"/>
                  <a:lumOff val="40000"/>
                  <a:alpha val="30000"/>
                </a:schemeClr>
              </a:gs>
              <a:gs pos="0">
                <a:schemeClr val="accent4">
                  <a:lumMod val="20000"/>
                  <a:lumOff val="80000"/>
                  <a:alpha val="30000"/>
                </a:schemeClr>
              </a:gs>
              <a:gs pos="99000">
                <a:schemeClr val="bg2">
                  <a:alpha val="30000"/>
                </a:schemeClr>
              </a:gs>
            </a:gsLst>
            <a:lin ang="12600000" scaled="0"/>
          </a:gradFill>
        </p:spPr>
        <p:txBody>
          <a:bodyPr/>
          <a:lstStyle/>
          <a:p>
            <a:r>
              <a:rPr lang="en-US" sz="8800" spc="100" dirty="0">
                <a:solidFill>
                  <a:schemeClr val="tx1"/>
                </a:solidFill>
                <a:effectLst>
                  <a:glow rad="101600">
                    <a:schemeClr val="accent3">
                      <a:satMod val="175000"/>
                      <a:alpha val="40000"/>
                    </a:schemeClr>
                  </a:glow>
                  <a:reflection blurRad="6350" stA="30000" endPos="35000" dist="29997" dir="5400000" sy="-100000" algn="bl" rotWithShape="0"/>
                </a:effectLst>
                <a:latin typeface="Sansita Black" panose="03060A02030902020506" pitchFamily="66" charset="0"/>
              </a:rPr>
              <a:t>Prisoners of a </a:t>
            </a:r>
            <a:br>
              <a:rPr lang="en-US" sz="8800" spc="100" dirty="0">
                <a:solidFill>
                  <a:schemeClr val="tx1"/>
                </a:solidFill>
                <a:effectLst>
                  <a:glow rad="101600">
                    <a:schemeClr val="accent3">
                      <a:satMod val="175000"/>
                      <a:alpha val="40000"/>
                    </a:schemeClr>
                  </a:glow>
                  <a:reflection blurRad="6350" stA="30000" endPos="35000" dist="29997" dir="5400000" sy="-100000" algn="bl" rotWithShape="0"/>
                </a:effectLst>
                <a:latin typeface="Sansita Black" panose="03060A02030902020506" pitchFamily="66" charset="0"/>
              </a:rPr>
            </a:br>
            <a:r>
              <a:rPr lang="en-US" sz="8800" spc="100" dirty="0">
                <a:solidFill>
                  <a:schemeClr val="tx1"/>
                </a:solidFill>
                <a:effectLst>
                  <a:glow rad="101600">
                    <a:schemeClr val="accent3">
                      <a:satMod val="175000"/>
                      <a:alpha val="40000"/>
                    </a:schemeClr>
                  </a:glow>
                  <a:reflection blurRad="6350" stA="30000" endPos="35000" dist="29997" dir="5400000" sy="-100000" algn="bl" rotWithShape="0"/>
                </a:effectLst>
                <a:latin typeface="Sansita Black" panose="03060A02030902020506" pitchFamily="66" charset="0"/>
              </a:rPr>
              <a:t>Broken System</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0" y="3289853"/>
            <a:ext cx="12192000" cy="2240688"/>
          </a:xfrm>
          <a:gradFill>
            <a:gsLst>
              <a:gs pos="71000">
                <a:schemeClr val="tx2">
                  <a:lumMod val="60000"/>
                  <a:lumOff val="40000"/>
                  <a:alpha val="30000"/>
                </a:schemeClr>
              </a:gs>
              <a:gs pos="37000">
                <a:schemeClr val="tx2">
                  <a:lumMod val="40000"/>
                  <a:lumOff val="60000"/>
                  <a:alpha val="30000"/>
                </a:schemeClr>
              </a:gs>
              <a:gs pos="8000">
                <a:schemeClr val="accent4">
                  <a:lumMod val="60000"/>
                  <a:lumOff val="40000"/>
                  <a:alpha val="30000"/>
                </a:schemeClr>
              </a:gs>
              <a:gs pos="0">
                <a:schemeClr val="accent4">
                  <a:lumMod val="20000"/>
                  <a:lumOff val="80000"/>
                  <a:alpha val="30000"/>
                </a:schemeClr>
              </a:gs>
              <a:gs pos="99000">
                <a:schemeClr val="bg2">
                  <a:alpha val="30000"/>
                </a:schemeClr>
              </a:gs>
            </a:gsLst>
            <a:lin ang="12600000" scaled="0"/>
          </a:gradFill>
        </p:spPr>
        <p:txBody>
          <a:bodyPr anchor="ctr"/>
          <a:lstStyle/>
          <a:p>
            <a:r>
              <a:rPr lang="en-US" sz="3400" spc="0" dirty="0">
                <a:solidFill>
                  <a:schemeClr val="accent3"/>
                </a:solidFill>
                <a:effectLst>
                  <a:glow rad="254000">
                    <a:schemeClr val="accent4">
                      <a:satMod val="175000"/>
                      <a:alpha val="40000"/>
                    </a:schemeClr>
                  </a:glow>
                </a:effectLst>
                <a:latin typeface="Changa" pitchFamily="2" charset="-78"/>
                <a:cs typeface="Changa" pitchFamily="2" charset="-78"/>
              </a:rPr>
              <a:t>Investigating the Relationship Between High Imprisonment Rates and Access to Inpatient Mental Health Care in Maryland</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solidFill>
            <a:schemeClr val="tx1">
              <a:alpha val="50000"/>
            </a:schemeClr>
          </a:solidFill>
        </p:spPr>
        <p:txBody>
          <a:bodyPr/>
          <a:lstStyle/>
          <a:p>
            <a:r>
              <a:rPr lang="en-US" sz="2800" b="1" dirty="0">
                <a:solidFill>
                  <a:schemeClr val="accent6">
                    <a:lumMod val="20000"/>
                    <a:lumOff val="80000"/>
                  </a:schemeClr>
                </a:solidFill>
                <a:effectLst>
                  <a:glow rad="165100">
                    <a:schemeClr val="accent1">
                      <a:alpha val="40000"/>
                    </a:schemeClr>
                  </a:glow>
                </a:effectLst>
                <a:ea typeface="Verdana" panose="020B0604030504040204" pitchFamily="34" charset="0"/>
              </a:rPr>
              <a:t>Jamie </a:t>
            </a:r>
            <a:r>
              <a:rPr lang="en-US" sz="2800" b="1" dirty="0" err="1">
                <a:solidFill>
                  <a:schemeClr val="accent6">
                    <a:lumMod val="20000"/>
                    <a:lumOff val="80000"/>
                  </a:schemeClr>
                </a:solidFill>
                <a:effectLst>
                  <a:glow rad="165100">
                    <a:schemeClr val="accent1">
                      <a:alpha val="40000"/>
                    </a:schemeClr>
                  </a:glow>
                </a:effectLst>
                <a:ea typeface="Verdana" panose="020B0604030504040204" pitchFamily="34" charset="0"/>
              </a:rPr>
              <a:t>Pantazi</a:t>
            </a:r>
            <a:endParaRPr lang="en-US" sz="2800" b="1" dirty="0">
              <a:solidFill>
                <a:schemeClr val="accent6">
                  <a:lumMod val="20000"/>
                  <a:lumOff val="80000"/>
                </a:schemeClr>
              </a:solidFill>
              <a:effectLst>
                <a:glow rad="165100">
                  <a:schemeClr val="accent1">
                    <a:alpha val="40000"/>
                  </a:schemeClr>
                </a:glow>
              </a:effectLst>
              <a:ea typeface="Verdana" panose="020B0604030504040204" pitchFamily="34" charset="0"/>
            </a:endParaRP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82003">
              <a:schemeClr val="accent4">
                <a:lumMod val="60000"/>
                <a:lumOff val="40000"/>
              </a:schemeClr>
            </a:gs>
            <a:gs pos="39982">
              <a:schemeClr val="accent4">
                <a:lumMod val="50000"/>
              </a:schemeClr>
            </a:gs>
            <a:gs pos="14000">
              <a:schemeClr val="accent4">
                <a:lumMod val="50000"/>
              </a:schemeClr>
            </a:gs>
            <a:gs pos="0">
              <a:schemeClr val="accent4"/>
            </a:gs>
            <a:gs pos="98000">
              <a:schemeClr val="accent4">
                <a:lumMod val="40000"/>
                <a:lumOff val="60000"/>
              </a:schemeClr>
            </a:gs>
          </a:gsLst>
          <a:lin ang="8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a:xfrm>
            <a:off x="644953" y="117643"/>
            <a:ext cx="6670244" cy="844550"/>
          </a:xfrm>
        </p:spPr>
        <p:txBody>
          <a:bodyPr/>
          <a:lstStyle/>
          <a:p>
            <a:r>
              <a:rPr lang="en-US" sz="5400" spc="150" dirty="0"/>
              <a:t>Findings </a:t>
            </a:r>
          </a:p>
        </p:txBody>
      </p:sp>
      <p:sp>
        <p:nvSpPr>
          <p:cNvPr id="4" name="Content Placeholder 3">
            <a:extLst>
              <a:ext uri="{FF2B5EF4-FFF2-40B4-BE49-F238E27FC236}">
                <a16:creationId xmlns:a16="http://schemas.microsoft.com/office/drawing/2014/main" id="{6853949E-1719-E563-A416-66182BA34A27}"/>
              </a:ext>
            </a:extLst>
          </p:cNvPr>
          <p:cNvSpPr>
            <a:spLocks noGrp="1"/>
          </p:cNvSpPr>
          <p:nvPr>
            <p:ph sz="quarter" idx="29"/>
          </p:nvPr>
        </p:nvSpPr>
        <p:spPr>
          <a:xfrm>
            <a:off x="440554" y="962193"/>
            <a:ext cx="7175859" cy="4772967"/>
          </a:xfrm>
          <a:noFill/>
        </p:spPr>
        <p:txBody>
          <a:bodyPr/>
          <a:lstStyle/>
          <a:p>
            <a:pPr marL="285750" indent="-285750" algn="just">
              <a:buSzPct val="75000"/>
              <a:buFont typeface="Cambria" panose="02040503050406030204" pitchFamily="18" charset="0"/>
              <a:buChar char="▶"/>
            </a:pPr>
            <a:r>
              <a:rPr lang="en-US" sz="2800" dirty="0">
                <a:solidFill>
                  <a:schemeClr val="bg2"/>
                </a:solidFill>
                <a:latin typeface="+mn-lt"/>
              </a:rPr>
              <a:t>Confirms previous research around race, income, and unemployment having precise and noteworthy associations with im-</a:t>
            </a:r>
            <a:r>
              <a:rPr lang="en-US" sz="2800" dirty="0" err="1">
                <a:solidFill>
                  <a:schemeClr val="bg2"/>
                </a:solidFill>
                <a:latin typeface="+mn-lt"/>
              </a:rPr>
              <a:t>prisonment</a:t>
            </a:r>
            <a:r>
              <a:rPr lang="en-US" sz="2800" dirty="0">
                <a:solidFill>
                  <a:schemeClr val="bg2"/>
                </a:solidFill>
                <a:latin typeface="+mn-lt"/>
              </a:rPr>
              <a:t> rates</a:t>
            </a:r>
          </a:p>
          <a:p>
            <a:pPr marL="285750" indent="-285750" algn="just">
              <a:buSzPct val="75000"/>
              <a:buFont typeface="Cambria" panose="02040503050406030204" pitchFamily="18" charset="0"/>
              <a:buChar char="▶"/>
            </a:pPr>
            <a:r>
              <a:rPr lang="en-US" sz="2800" dirty="0">
                <a:solidFill>
                  <a:schemeClr val="bg2"/>
                </a:solidFill>
                <a:latin typeface="+mn-lt"/>
              </a:rPr>
              <a:t>Unemployment Rate</a:t>
            </a:r>
          </a:p>
          <a:p>
            <a:pPr marL="1085850" lvl="1" indent="-285750" algn="just">
              <a:buSzPct val="75000"/>
              <a:buFont typeface="Cambria" panose="02040503050406030204" pitchFamily="18" charset="0"/>
              <a:buChar char="▶"/>
            </a:pPr>
            <a:r>
              <a:rPr lang="en-US" sz="2400" dirty="0">
                <a:solidFill>
                  <a:schemeClr val="bg2"/>
                </a:solidFill>
                <a:latin typeface="+mn-lt"/>
              </a:rPr>
              <a:t>+19.2 median coefficient without distance</a:t>
            </a:r>
          </a:p>
          <a:p>
            <a:pPr marL="1085850" lvl="1" indent="-285750" algn="just">
              <a:buSzPct val="75000"/>
              <a:buFont typeface="Cambria" panose="02040503050406030204" pitchFamily="18" charset="0"/>
              <a:buChar char="▶"/>
            </a:pPr>
            <a:r>
              <a:rPr lang="en-US" sz="2400" dirty="0">
                <a:solidFill>
                  <a:schemeClr val="bg2"/>
                </a:solidFill>
              </a:rPr>
              <a:t>+25.6-27.8 </a:t>
            </a:r>
            <a:r>
              <a:rPr lang="en-US" sz="2400" dirty="0">
                <a:solidFill>
                  <a:schemeClr val="bg2"/>
                </a:solidFill>
                <a:latin typeface="+mn-lt"/>
              </a:rPr>
              <a:t>median coefficients </a:t>
            </a:r>
            <a:r>
              <a:rPr lang="en-US" sz="2400" dirty="0">
                <a:solidFill>
                  <a:schemeClr val="bg2"/>
                </a:solidFill>
              </a:rPr>
              <a:t>with distance</a:t>
            </a:r>
            <a:r>
              <a:rPr lang="en-US" sz="2400" dirty="0">
                <a:solidFill>
                  <a:schemeClr val="bg2"/>
                </a:solidFill>
                <a:latin typeface="+mn-lt"/>
              </a:rPr>
              <a:t> </a:t>
            </a:r>
          </a:p>
          <a:p>
            <a:pPr marL="285750" indent="-285750" algn="just">
              <a:buSzPct val="75000"/>
              <a:buFont typeface="Cambria" panose="02040503050406030204" pitchFamily="18" charset="0"/>
              <a:buChar char="▶"/>
            </a:pPr>
            <a:r>
              <a:rPr lang="en-US" sz="2800" dirty="0">
                <a:solidFill>
                  <a:schemeClr val="bg2"/>
                </a:solidFill>
                <a:latin typeface="+mn-lt"/>
              </a:rPr>
              <a:t>Without capacity data, the results for distance are not conclusive, except maybe distance to inpatient facilities with crisis intervention</a:t>
            </a:r>
          </a:p>
          <a:p>
            <a:pPr marL="285750" indent="-285750" algn="just">
              <a:buSzPct val="75000"/>
              <a:buFont typeface="Cambria" panose="02040503050406030204" pitchFamily="18" charset="0"/>
              <a:buChar char="▶"/>
            </a:pPr>
            <a:endParaRPr lang="en-US" sz="2800" dirty="0">
              <a:solidFill>
                <a:schemeClr val="bg2"/>
              </a:solidFill>
              <a:latin typeface="+mn-lt"/>
            </a:endParaRPr>
          </a:p>
          <a:p>
            <a:pPr marL="285750" indent="-285750" algn="just">
              <a:buSzPct val="75000"/>
              <a:buFont typeface="Cambria" panose="02040503050406030204" pitchFamily="18" charset="0"/>
              <a:buChar char="▶"/>
            </a:pPr>
            <a:endParaRPr lang="en-US" sz="2800" dirty="0">
              <a:solidFill>
                <a:schemeClr val="bg2"/>
              </a:solidFill>
              <a:latin typeface="+mn-lt"/>
            </a:endParaRPr>
          </a:p>
        </p:txBody>
      </p:sp>
    </p:spTree>
    <p:extLst>
      <p:ext uri="{BB962C8B-B14F-4D97-AF65-F5344CB8AC3E}">
        <p14:creationId xmlns:p14="http://schemas.microsoft.com/office/powerpoint/2010/main" val="1271422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82003">
              <a:schemeClr val="accent4">
                <a:lumMod val="60000"/>
                <a:lumOff val="40000"/>
              </a:schemeClr>
            </a:gs>
            <a:gs pos="39982">
              <a:schemeClr val="accent4">
                <a:lumMod val="50000"/>
              </a:schemeClr>
            </a:gs>
            <a:gs pos="14000">
              <a:schemeClr val="accent4">
                <a:lumMod val="50000"/>
              </a:schemeClr>
            </a:gs>
            <a:gs pos="0">
              <a:schemeClr val="accent4"/>
            </a:gs>
            <a:gs pos="98000">
              <a:schemeClr val="accent4">
                <a:lumMod val="40000"/>
                <a:lumOff val="60000"/>
              </a:schemeClr>
            </a:gs>
          </a:gsLst>
          <a:lin ang="8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a:xfrm>
            <a:off x="644953" y="117643"/>
            <a:ext cx="6670244" cy="844550"/>
          </a:xfrm>
        </p:spPr>
        <p:txBody>
          <a:bodyPr/>
          <a:lstStyle/>
          <a:p>
            <a:r>
              <a:rPr lang="en-US" sz="5400" spc="150" dirty="0"/>
              <a:t>Findings</a:t>
            </a:r>
            <a:r>
              <a:rPr lang="en-US" sz="4800" spc="150" dirty="0"/>
              <a:t> </a:t>
            </a:r>
          </a:p>
        </p:txBody>
      </p:sp>
      <p:sp>
        <p:nvSpPr>
          <p:cNvPr id="4" name="Content Placeholder 3">
            <a:extLst>
              <a:ext uri="{FF2B5EF4-FFF2-40B4-BE49-F238E27FC236}">
                <a16:creationId xmlns:a16="http://schemas.microsoft.com/office/drawing/2014/main" id="{6853949E-1719-E563-A416-66182BA34A27}"/>
              </a:ext>
            </a:extLst>
          </p:cNvPr>
          <p:cNvSpPr>
            <a:spLocks noGrp="1"/>
          </p:cNvSpPr>
          <p:nvPr>
            <p:ph sz="quarter" idx="29"/>
          </p:nvPr>
        </p:nvSpPr>
        <p:spPr>
          <a:xfrm>
            <a:off x="440555" y="962193"/>
            <a:ext cx="7208132" cy="4772967"/>
          </a:xfrm>
          <a:noFill/>
        </p:spPr>
        <p:txBody>
          <a:bodyPr/>
          <a:lstStyle/>
          <a:p>
            <a:pPr marL="285750" indent="-285750" algn="just">
              <a:buSzPct val="75000"/>
              <a:buFont typeface="Cambria" panose="02040503050406030204" pitchFamily="18" charset="0"/>
              <a:buChar char="▶"/>
            </a:pPr>
            <a:r>
              <a:rPr lang="en-US" sz="2800" dirty="0">
                <a:solidFill>
                  <a:schemeClr val="bg2"/>
                </a:solidFill>
                <a:latin typeface="+mn-lt"/>
              </a:rPr>
              <a:t>Confirms previous research around race, income, and unemployment having precise and noteworthy associations with im-</a:t>
            </a:r>
            <a:r>
              <a:rPr lang="en-US" sz="2800" dirty="0" err="1">
                <a:solidFill>
                  <a:schemeClr val="bg2"/>
                </a:solidFill>
                <a:latin typeface="+mn-lt"/>
              </a:rPr>
              <a:t>prisonment</a:t>
            </a:r>
            <a:r>
              <a:rPr lang="en-US" sz="2800" dirty="0">
                <a:solidFill>
                  <a:schemeClr val="bg2"/>
                </a:solidFill>
                <a:latin typeface="+mn-lt"/>
              </a:rPr>
              <a:t> rates</a:t>
            </a:r>
          </a:p>
          <a:p>
            <a:pPr marL="285750" indent="-285750" algn="just">
              <a:buSzPct val="75000"/>
              <a:buFont typeface="Cambria" panose="02040503050406030204" pitchFamily="18" charset="0"/>
              <a:buChar char="▶"/>
            </a:pPr>
            <a:r>
              <a:rPr lang="en-US" sz="2800" dirty="0">
                <a:solidFill>
                  <a:schemeClr val="bg2"/>
                </a:solidFill>
                <a:latin typeface="+mn-lt"/>
              </a:rPr>
              <a:t>Unemployment Rate</a:t>
            </a:r>
          </a:p>
          <a:p>
            <a:pPr marL="1085850" lvl="1" indent="-285750" algn="just">
              <a:buSzPct val="75000"/>
              <a:buFont typeface="Cambria" panose="02040503050406030204" pitchFamily="18" charset="0"/>
              <a:buChar char="▶"/>
            </a:pPr>
            <a:r>
              <a:rPr lang="en-US" sz="2400" dirty="0">
                <a:solidFill>
                  <a:schemeClr val="bg2"/>
                </a:solidFill>
                <a:latin typeface="+mn-lt"/>
              </a:rPr>
              <a:t>+19.2 median coefficient without distance</a:t>
            </a:r>
          </a:p>
          <a:p>
            <a:pPr marL="1085850" lvl="1" indent="-285750" algn="just">
              <a:buSzPct val="75000"/>
              <a:buFont typeface="Cambria" panose="02040503050406030204" pitchFamily="18" charset="0"/>
              <a:buChar char="▶"/>
            </a:pPr>
            <a:r>
              <a:rPr lang="en-US" sz="2400" dirty="0">
                <a:solidFill>
                  <a:schemeClr val="bg2"/>
                </a:solidFill>
              </a:rPr>
              <a:t>+25.6-27.8 </a:t>
            </a:r>
            <a:r>
              <a:rPr lang="en-US" sz="2400" dirty="0">
                <a:solidFill>
                  <a:schemeClr val="bg2"/>
                </a:solidFill>
                <a:latin typeface="+mn-lt"/>
              </a:rPr>
              <a:t>median coefficients </a:t>
            </a:r>
            <a:r>
              <a:rPr lang="en-US" sz="2400" dirty="0">
                <a:solidFill>
                  <a:schemeClr val="bg2"/>
                </a:solidFill>
              </a:rPr>
              <a:t>with distance</a:t>
            </a:r>
            <a:r>
              <a:rPr lang="en-US" sz="2400" dirty="0">
                <a:solidFill>
                  <a:schemeClr val="bg2"/>
                </a:solidFill>
                <a:latin typeface="+mn-lt"/>
              </a:rPr>
              <a:t> </a:t>
            </a:r>
          </a:p>
          <a:p>
            <a:pPr marL="285750" indent="-285750" algn="just">
              <a:buSzPct val="75000"/>
              <a:buFont typeface="Cambria" panose="02040503050406030204" pitchFamily="18" charset="0"/>
              <a:buChar char="▶"/>
            </a:pPr>
            <a:r>
              <a:rPr lang="en-US" sz="2800" dirty="0">
                <a:solidFill>
                  <a:schemeClr val="bg2"/>
                </a:solidFill>
                <a:latin typeface="+mn-lt"/>
              </a:rPr>
              <a:t>Without capacity data, the results for distance are not conclusive, except maybe distance to inpatient facilities with crisis intervention</a:t>
            </a:r>
          </a:p>
          <a:p>
            <a:pPr marL="285750" indent="-285750" algn="just">
              <a:buSzPct val="75000"/>
              <a:buFont typeface="Cambria" panose="02040503050406030204" pitchFamily="18" charset="0"/>
              <a:buChar char="▶"/>
            </a:pPr>
            <a:endParaRPr lang="en-US" sz="2800" dirty="0">
              <a:solidFill>
                <a:schemeClr val="bg2"/>
              </a:solidFill>
              <a:latin typeface="+mn-lt"/>
            </a:endParaRPr>
          </a:p>
          <a:p>
            <a:pPr marL="285750" indent="-285750" algn="just">
              <a:buSzPct val="75000"/>
              <a:buFont typeface="Cambria" panose="02040503050406030204" pitchFamily="18" charset="0"/>
              <a:buChar char="▶"/>
            </a:pPr>
            <a:endParaRPr lang="en-US" sz="2800" dirty="0">
              <a:solidFill>
                <a:schemeClr val="bg2"/>
              </a:solidFill>
              <a:latin typeface="+mn-lt"/>
            </a:endParaRPr>
          </a:p>
          <a:p>
            <a:pPr marL="285750" indent="-285750" algn="just">
              <a:buSzPct val="75000"/>
              <a:buFont typeface="Cambria" panose="02040503050406030204" pitchFamily="18" charset="0"/>
              <a:buChar char="▶"/>
            </a:pPr>
            <a:endParaRPr lang="en-US" sz="2800" dirty="0">
              <a:solidFill>
                <a:schemeClr val="bg2"/>
              </a:solidFill>
              <a:latin typeface="+mn-lt"/>
            </a:endParaRPr>
          </a:p>
        </p:txBody>
      </p:sp>
      <p:sp>
        <p:nvSpPr>
          <p:cNvPr id="3" name="Text Placeholder 2">
            <a:extLst>
              <a:ext uri="{FF2B5EF4-FFF2-40B4-BE49-F238E27FC236}">
                <a16:creationId xmlns:a16="http://schemas.microsoft.com/office/drawing/2014/main" id="{339BEC2D-213B-7C3A-2466-158E78EDA84E}"/>
              </a:ext>
            </a:extLst>
          </p:cNvPr>
          <p:cNvSpPr txBox="1">
            <a:spLocks/>
          </p:cNvSpPr>
          <p:nvPr/>
        </p:nvSpPr>
        <p:spPr>
          <a:xfrm>
            <a:off x="7826928" y="3276101"/>
            <a:ext cx="3924517" cy="509671"/>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spc="300" dirty="0">
                <a:solidFill>
                  <a:schemeClr val="accent3"/>
                </a:solidFill>
              </a:rPr>
              <a:t>Limitations</a:t>
            </a:r>
            <a:endParaRPr lang="en-US" sz="2800" spc="300" dirty="0">
              <a:solidFill>
                <a:schemeClr val="accent3"/>
              </a:solidFill>
            </a:endParaRPr>
          </a:p>
        </p:txBody>
      </p:sp>
      <p:sp>
        <p:nvSpPr>
          <p:cNvPr id="5" name="TextBox 4">
            <a:extLst>
              <a:ext uri="{FF2B5EF4-FFF2-40B4-BE49-F238E27FC236}">
                <a16:creationId xmlns:a16="http://schemas.microsoft.com/office/drawing/2014/main" id="{0E5E3208-3B93-152F-55CC-0B7D9E97A1B1}"/>
              </a:ext>
            </a:extLst>
          </p:cNvPr>
          <p:cNvSpPr txBox="1"/>
          <p:nvPr/>
        </p:nvSpPr>
        <p:spPr>
          <a:xfrm>
            <a:off x="7826927" y="3785772"/>
            <a:ext cx="4027999" cy="2954655"/>
          </a:xfrm>
          <a:prstGeom prst="rect">
            <a:avLst/>
          </a:prstGeom>
          <a:noFill/>
        </p:spPr>
        <p:txBody>
          <a:bodyPr wrap="square" rtlCol="0">
            <a:spAutoFit/>
          </a:bodyPr>
          <a:lstStyle/>
          <a:p>
            <a:pPr algn="ctr">
              <a:spcAft>
                <a:spcPts val="1200"/>
              </a:spcAft>
              <a:buSzPct val="75000"/>
            </a:pPr>
            <a:r>
              <a:rPr lang="en-US" sz="3200" dirty="0">
                <a:solidFill>
                  <a:schemeClr val="bg2"/>
                </a:solidFill>
              </a:rPr>
              <a:t>Lack of Transparency!</a:t>
            </a:r>
          </a:p>
          <a:p>
            <a:pPr>
              <a:buSzPct val="75000"/>
            </a:pPr>
            <a:r>
              <a:rPr lang="en-US" sz="2800" dirty="0">
                <a:solidFill>
                  <a:schemeClr val="bg2"/>
                </a:solidFill>
              </a:rPr>
              <a:t>Data needed:</a:t>
            </a:r>
          </a:p>
          <a:p>
            <a:pPr marL="742950" lvl="1" indent="-285750">
              <a:buSzPct val="75000"/>
              <a:buFont typeface="Cambria" panose="02040503050406030204" pitchFamily="18" charset="0"/>
              <a:buChar char="▶"/>
            </a:pPr>
            <a:r>
              <a:rPr lang="en-US" sz="2800" dirty="0">
                <a:solidFill>
                  <a:schemeClr val="bg2"/>
                </a:solidFill>
              </a:rPr>
              <a:t>Capacity</a:t>
            </a:r>
          </a:p>
          <a:p>
            <a:pPr marL="742950" lvl="1" indent="-285750">
              <a:buSzPct val="75000"/>
              <a:buFont typeface="Cambria" panose="02040503050406030204" pitchFamily="18" charset="0"/>
              <a:buChar char="▶"/>
            </a:pPr>
            <a:r>
              <a:rPr lang="en-US" sz="2800" dirty="0">
                <a:solidFill>
                  <a:schemeClr val="bg2"/>
                </a:solidFill>
              </a:rPr>
              <a:t>Outcomes</a:t>
            </a:r>
          </a:p>
          <a:p>
            <a:pPr marL="742950" lvl="1" indent="-285750">
              <a:buSzPct val="75000"/>
              <a:buFont typeface="Cambria" panose="02040503050406030204" pitchFamily="18" charset="0"/>
              <a:buChar char="▶"/>
            </a:pPr>
            <a:r>
              <a:rPr lang="en-US" sz="2800" dirty="0">
                <a:solidFill>
                  <a:schemeClr val="bg2"/>
                </a:solidFill>
              </a:rPr>
              <a:t>Treatment types</a:t>
            </a:r>
          </a:p>
          <a:p>
            <a:pPr marL="285750" indent="-285750">
              <a:buSzPct val="75000"/>
              <a:buFont typeface="Cambria" panose="02040503050406030204" pitchFamily="18" charset="0"/>
              <a:buChar char="▶"/>
            </a:pPr>
            <a:endParaRPr lang="en-US" sz="3200" dirty="0">
              <a:solidFill>
                <a:schemeClr val="bg2"/>
              </a:solidFill>
            </a:endParaRPr>
          </a:p>
        </p:txBody>
      </p:sp>
    </p:spTree>
    <p:extLst>
      <p:ext uri="{BB962C8B-B14F-4D97-AF65-F5344CB8AC3E}">
        <p14:creationId xmlns:p14="http://schemas.microsoft.com/office/powerpoint/2010/main" val="2975116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a:gsLst>
            <a:gs pos="67000">
              <a:schemeClr val="accent2"/>
            </a:gs>
            <a:gs pos="47500">
              <a:schemeClr val="accent2">
                <a:lumMod val="75000"/>
              </a:schemeClr>
            </a:gs>
            <a:gs pos="24000">
              <a:schemeClr val="accent2">
                <a:lumMod val="75000"/>
              </a:schemeClr>
            </a:gs>
            <a:gs pos="0">
              <a:schemeClr val="accent2">
                <a:lumMod val="60000"/>
                <a:lumOff val="40000"/>
              </a:schemeClr>
            </a:gs>
            <a:gs pos="100000">
              <a:schemeClr val="accent2">
                <a:lumMod val="40000"/>
                <a:lumOff val="60000"/>
              </a:schemeClr>
            </a:gs>
          </a:gsLst>
          <a:lin ang="8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a:xfrm>
            <a:off x="838200" y="236668"/>
            <a:ext cx="10515600" cy="825500"/>
          </a:xfrm>
        </p:spPr>
        <p:txBody>
          <a:bodyPr/>
          <a:lstStyle/>
          <a:p>
            <a:r>
              <a:rPr lang="en-US" sz="4800" spc="150" dirty="0">
                <a:solidFill>
                  <a:schemeClr val="accent3">
                    <a:lumMod val="20000"/>
                    <a:lumOff val="80000"/>
                  </a:schemeClr>
                </a:solidFill>
              </a:rPr>
              <a:t>Transparency</a:t>
            </a:r>
            <a:r>
              <a:rPr lang="en-US" sz="4800" spc="150" dirty="0"/>
              <a:t> </a:t>
            </a:r>
          </a:p>
        </p:txBody>
      </p:sp>
      <p:sp>
        <p:nvSpPr>
          <p:cNvPr id="3" name="TextBox 2">
            <a:extLst>
              <a:ext uri="{FF2B5EF4-FFF2-40B4-BE49-F238E27FC236}">
                <a16:creationId xmlns:a16="http://schemas.microsoft.com/office/drawing/2014/main" id="{0703E242-31C8-E0EF-B941-EB1D8EAB3A74}"/>
              </a:ext>
            </a:extLst>
          </p:cNvPr>
          <p:cNvSpPr txBox="1"/>
          <p:nvPr/>
        </p:nvSpPr>
        <p:spPr>
          <a:xfrm>
            <a:off x="3930181" y="1679932"/>
            <a:ext cx="4331635" cy="584775"/>
          </a:xfrm>
          <a:prstGeom prst="rect">
            <a:avLst/>
          </a:prstGeom>
          <a:noFill/>
        </p:spPr>
        <p:txBody>
          <a:bodyPr wrap="none" rtlCol="0">
            <a:spAutoFit/>
          </a:bodyPr>
          <a:lstStyle/>
          <a:p>
            <a:r>
              <a:rPr lang="en-US" sz="3200" dirty="0">
                <a:solidFill>
                  <a:schemeClr val="accent3">
                    <a:lumMod val="20000"/>
                    <a:lumOff val="80000"/>
                  </a:schemeClr>
                </a:solidFill>
                <a:latin typeface="+mj-lt"/>
              </a:rPr>
              <a:t>Why is it so important?</a:t>
            </a:r>
          </a:p>
        </p:txBody>
      </p:sp>
    </p:spTree>
    <p:extLst>
      <p:ext uri="{BB962C8B-B14F-4D97-AF65-F5344CB8AC3E}">
        <p14:creationId xmlns:p14="http://schemas.microsoft.com/office/powerpoint/2010/main" val="1321672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67000">
              <a:schemeClr val="accent2"/>
            </a:gs>
            <a:gs pos="47500">
              <a:schemeClr val="accent2">
                <a:lumMod val="75000"/>
              </a:schemeClr>
            </a:gs>
            <a:gs pos="24000">
              <a:schemeClr val="accent2">
                <a:lumMod val="75000"/>
              </a:schemeClr>
            </a:gs>
            <a:gs pos="0">
              <a:schemeClr val="accent2">
                <a:lumMod val="60000"/>
                <a:lumOff val="40000"/>
              </a:schemeClr>
            </a:gs>
            <a:gs pos="100000">
              <a:schemeClr val="accent2">
                <a:lumMod val="40000"/>
                <a:lumOff val="60000"/>
              </a:schemeClr>
            </a:gs>
          </a:gsLst>
          <a:lin ang="8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a:xfrm>
            <a:off x="838200" y="236668"/>
            <a:ext cx="10515600" cy="825500"/>
          </a:xfrm>
        </p:spPr>
        <p:txBody>
          <a:bodyPr/>
          <a:lstStyle/>
          <a:p>
            <a:r>
              <a:rPr lang="en-US" sz="4800" spc="150" dirty="0">
                <a:solidFill>
                  <a:schemeClr val="accent3">
                    <a:lumMod val="20000"/>
                    <a:lumOff val="80000"/>
                  </a:schemeClr>
                </a:solidFill>
              </a:rPr>
              <a:t>Transparency</a:t>
            </a:r>
            <a:r>
              <a:rPr lang="en-US" sz="4800" spc="150" dirty="0"/>
              <a:t> </a:t>
            </a:r>
          </a:p>
        </p:txBody>
      </p:sp>
      <p:sp>
        <p:nvSpPr>
          <p:cNvPr id="4" name="Content Placeholder 3">
            <a:extLst>
              <a:ext uri="{FF2B5EF4-FFF2-40B4-BE49-F238E27FC236}">
                <a16:creationId xmlns:a16="http://schemas.microsoft.com/office/drawing/2014/main" id="{6853949E-1719-E563-A416-66182BA34A27}"/>
              </a:ext>
            </a:extLst>
          </p:cNvPr>
          <p:cNvSpPr>
            <a:spLocks noGrp="1"/>
          </p:cNvSpPr>
          <p:nvPr>
            <p:ph sz="quarter" idx="29"/>
          </p:nvPr>
        </p:nvSpPr>
        <p:spPr>
          <a:xfrm>
            <a:off x="2474258" y="2452166"/>
            <a:ext cx="7541110" cy="2625444"/>
          </a:xfrm>
          <a:noFill/>
        </p:spPr>
        <p:txBody>
          <a:bodyPr/>
          <a:lstStyle/>
          <a:p>
            <a:pPr marL="457200" indent="-457200">
              <a:buSzPct val="75000"/>
              <a:buFont typeface="Cambria" panose="02040503050406030204" pitchFamily="18" charset="0"/>
              <a:buChar char="▶"/>
            </a:pPr>
            <a:r>
              <a:rPr lang="en-US" sz="2800" dirty="0">
                <a:solidFill>
                  <a:schemeClr val="tx1"/>
                </a:solidFill>
                <a:latin typeface="+mn-lt"/>
              </a:rPr>
              <a:t>The legacy of deinstitutionalization has not been adequately addressed </a:t>
            </a:r>
          </a:p>
          <a:p>
            <a:pPr marL="457200" indent="-457200">
              <a:buSzPct val="75000"/>
              <a:buFont typeface="Cambria" panose="02040503050406030204" pitchFamily="18" charset="0"/>
              <a:buChar char="▶"/>
            </a:pPr>
            <a:r>
              <a:rPr lang="en-US" sz="2800" dirty="0">
                <a:solidFill>
                  <a:schemeClr val="tx1"/>
                </a:solidFill>
                <a:latin typeface="+mn-lt"/>
              </a:rPr>
              <a:t>Utilization of mental health care is rising</a:t>
            </a:r>
          </a:p>
          <a:p>
            <a:pPr marL="457200" indent="-457200">
              <a:buSzPct val="75000"/>
              <a:buFont typeface="Cambria" panose="02040503050406030204" pitchFamily="18" charset="0"/>
              <a:buChar char="▶"/>
            </a:pPr>
            <a:r>
              <a:rPr lang="en-US" sz="2800" dirty="0">
                <a:solidFill>
                  <a:schemeClr val="tx1"/>
                </a:solidFill>
                <a:latin typeface="+mn-lt"/>
              </a:rPr>
              <a:t>Funding to mental health care is slim to say the least</a:t>
            </a:r>
          </a:p>
        </p:txBody>
      </p:sp>
      <p:sp>
        <p:nvSpPr>
          <p:cNvPr id="3" name="TextBox 2">
            <a:extLst>
              <a:ext uri="{FF2B5EF4-FFF2-40B4-BE49-F238E27FC236}">
                <a16:creationId xmlns:a16="http://schemas.microsoft.com/office/drawing/2014/main" id="{0703E242-31C8-E0EF-B941-EB1D8EAB3A74}"/>
              </a:ext>
            </a:extLst>
          </p:cNvPr>
          <p:cNvSpPr txBox="1"/>
          <p:nvPr/>
        </p:nvSpPr>
        <p:spPr>
          <a:xfrm>
            <a:off x="3930181" y="1679932"/>
            <a:ext cx="4331635" cy="584775"/>
          </a:xfrm>
          <a:prstGeom prst="rect">
            <a:avLst/>
          </a:prstGeom>
          <a:noFill/>
        </p:spPr>
        <p:txBody>
          <a:bodyPr wrap="none" rtlCol="0">
            <a:spAutoFit/>
          </a:bodyPr>
          <a:lstStyle/>
          <a:p>
            <a:r>
              <a:rPr lang="en-US" sz="3200" dirty="0">
                <a:solidFill>
                  <a:schemeClr val="accent3">
                    <a:lumMod val="20000"/>
                    <a:lumOff val="80000"/>
                  </a:schemeClr>
                </a:solidFill>
                <a:latin typeface="+mj-lt"/>
              </a:rPr>
              <a:t>Why is it so important?</a:t>
            </a:r>
          </a:p>
        </p:txBody>
      </p:sp>
    </p:spTree>
    <p:extLst>
      <p:ext uri="{BB962C8B-B14F-4D97-AF65-F5344CB8AC3E}">
        <p14:creationId xmlns:p14="http://schemas.microsoft.com/office/powerpoint/2010/main" val="1660767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67000">
              <a:schemeClr val="accent2"/>
            </a:gs>
            <a:gs pos="47500">
              <a:schemeClr val="accent2">
                <a:lumMod val="75000"/>
              </a:schemeClr>
            </a:gs>
            <a:gs pos="24000">
              <a:schemeClr val="accent2">
                <a:lumMod val="75000"/>
              </a:schemeClr>
            </a:gs>
            <a:gs pos="0">
              <a:schemeClr val="accent2">
                <a:lumMod val="60000"/>
                <a:lumOff val="40000"/>
              </a:schemeClr>
            </a:gs>
            <a:gs pos="100000">
              <a:schemeClr val="accent2">
                <a:lumMod val="40000"/>
                <a:lumOff val="60000"/>
              </a:schemeClr>
            </a:gs>
          </a:gsLst>
          <a:lin ang="8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a:xfrm>
            <a:off x="838200" y="236668"/>
            <a:ext cx="10515600" cy="825500"/>
          </a:xfrm>
        </p:spPr>
        <p:txBody>
          <a:bodyPr/>
          <a:lstStyle/>
          <a:p>
            <a:r>
              <a:rPr lang="en-US" sz="4800" spc="150" dirty="0">
                <a:solidFill>
                  <a:schemeClr val="accent3">
                    <a:lumMod val="20000"/>
                    <a:lumOff val="80000"/>
                  </a:schemeClr>
                </a:solidFill>
              </a:rPr>
              <a:t>Transparency</a:t>
            </a:r>
            <a:r>
              <a:rPr lang="en-US" sz="4800" spc="150" dirty="0"/>
              <a:t> </a:t>
            </a:r>
          </a:p>
        </p:txBody>
      </p:sp>
      <p:sp>
        <p:nvSpPr>
          <p:cNvPr id="4" name="Content Placeholder 3">
            <a:extLst>
              <a:ext uri="{FF2B5EF4-FFF2-40B4-BE49-F238E27FC236}">
                <a16:creationId xmlns:a16="http://schemas.microsoft.com/office/drawing/2014/main" id="{6853949E-1719-E563-A416-66182BA34A27}"/>
              </a:ext>
            </a:extLst>
          </p:cNvPr>
          <p:cNvSpPr>
            <a:spLocks noGrp="1"/>
          </p:cNvSpPr>
          <p:nvPr>
            <p:ph sz="quarter" idx="29"/>
          </p:nvPr>
        </p:nvSpPr>
        <p:spPr>
          <a:xfrm>
            <a:off x="2474258" y="2452166"/>
            <a:ext cx="7541110" cy="2625444"/>
          </a:xfrm>
          <a:noFill/>
        </p:spPr>
        <p:txBody>
          <a:bodyPr/>
          <a:lstStyle/>
          <a:p>
            <a:pPr marL="457200" indent="-457200">
              <a:buSzPct val="75000"/>
              <a:buFont typeface="Cambria" panose="02040503050406030204" pitchFamily="18" charset="0"/>
              <a:buChar char="▶"/>
            </a:pPr>
            <a:r>
              <a:rPr lang="en-US" sz="2800" dirty="0">
                <a:solidFill>
                  <a:schemeClr val="tx1"/>
                </a:solidFill>
                <a:latin typeface="+mn-lt"/>
              </a:rPr>
              <a:t>The legacy of deinstitutionalization has not been adequately addressed </a:t>
            </a:r>
          </a:p>
          <a:p>
            <a:pPr marL="457200" indent="-457200">
              <a:buSzPct val="75000"/>
              <a:buFont typeface="Cambria" panose="02040503050406030204" pitchFamily="18" charset="0"/>
              <a:buChar char="▶"/>
            </a:pPr>
            <a:r>
              <a:rPr lang="en-US" sz="2800" dirty="0">
                <a:solidFill>
                  <a:schemeClr val="tx1"/>
                </a:solidFill>
                <a:latin typeface="+mn-lt"/>
              </a:rPr>
              <a:t>Utilization of mental health care is rising</a:t>
            </a:r>
          </a:p>
          <a:p>
            <a:pPr marL="457200" indent="-457200">
              <a:buSzPct val="75000"/>
              <a:buFont typeface="Cambria" panose="02040503050406030204" pitchFamily="18" charset="0"/>
              <a:buChar char="▶"/>
            </a:pPr>
            <a:r>
              <a:rPr lang="en-US" sz="2800" dirty="0">
                <a:solidFill>
                  <a:schemeClr val="tx1"/>
                </a:solidFill>
                <a:latin typeface="+mn-lt"/>
              </a:rPr>
              <a:t>Funding to mental health care is slim to say the least</a:t>
            </a:r>
          </a:p>
        </p:txBody>
      </p:sp>
      <p:sp>
        <p:nvSpPr>
          <p:cNvPr id="3" name="TextBox 2">
            <a:extLst>
              <a:ext uri="{FF2B5EF4-FFF2-40B4-BE49-F238E27FC236}">
                <a16:creationId xmlns:a16="http://schemas.microsoft.com/office/drawing/2014/main" id="{0703E242-31C8-E0EF-B941-EB1D8EAB3A74}"/>
              </a:ext>
            </a:extLst>
          </p:cNvPr>
          <p:cNvSpPr txBox="1"/>
          <p:nvPr/>
        </p:nvSpPr>
        <p:spPr>
          <a:xfrm>
            <a:off x="3930181" y="1679932"/>
            <a:ext cx="4331635" cy="584775"/>
          </a:xfrm>
          <a:prstGeom prst="rect">
            <a:avLst/>
          </a:prstGeom>
          <a:noFill/>
        </p:spPr>
        <p:txBody>
          <a:bodyPr wrap="none" rtlCol="0">
            <a:spAutoFit/>
          </a:bodyPr>
          <a:lstStyle/>
          <a:p>
            <a:r>
              <a:rPr lang="en-US" sz="3200" dirty="0">
                <a:solidFill>
                  <a:schemeClr val="accent3">
                    <a:lumMod val="20000"/>
                    <a:lumOff val="80000"/>
                  </a:schemeClr>
                </a:solidFill>
                <a:latin typeface="+mj-lt"/>
              </a:rPr>
              <a:t>Why is it so important?</a:t>
            </a:r>
          </a:p>
        </p:txBody>
      </p:sp>
      <p:sp>
        <p:nvSpPr>
          <p:cNvPr id="6" name="TextBox 5">
            <a:extLst>
              <a:ext uri="{FF2B5EF4-FFF2-40B4-BE49-F238E27FC236}">
                <a16:creationId xmlns:a16="http://schemas.microsoft.com/office/drawing/2014/main" id="{B0F7CBF5-716E-5DB3-E83F-EF4353C18B2B}"/>
              </a:ext>
            </a:extLst>
          </p:cNvPr>
          <p:cNvSpPr txBox="1"/>
          <p:nvPr/>
        </p:nvSpPr>
        <p:spPr>
          <a:xfrm>
            <a:off x="1387736" y="5077610"/>
            <a:ext cx="9714155" cy="1200329"/>
          </a:xfrm>
          <a:prstGeom prst="rect">
            <a:avLst/>
          </a:prstGeom>
          <a:noFill/>
        </p:spPr>
        <p:txBody>
          <a:bodyPr wrap="square">
            <a:spAutoFit/>
          </a:bodyPr>
          <a:lstStyle/>
          <a:p>
            <a:pPr algn="just"/>
            <a:r>
              <a:rPr lang="en-US" sz="2400" dirty="0">
                <a:solidFill>
                  <a:schemeClr val="accent3">
                    <a:lumMod val="20000"/>
                    <a:lumOff val="80000"/>
                  </a:schemeClr>
                </a:solidFill>
                <a:effectLst>
                  <a:glow rad="101600">
                    <a:schemeClr val="accent1">
                      <a:satMod val="175000"/>
                      <a:alpha val="40000"/>
                    </a:schemeClr>
                  </a:glow>
                </a:effectLst>
              </a:rPr>
              <a:t>“Deinstitutionalization in the absence of socially supportive programs has been associated with increased rates of homelessness and incarceration among those most chronically ill” – </a:t>
            </a:r>
            <a:r>
              <a:rPr lang="en-US" sz="2400" b="0" i="0" dirty="0">
                <a:solidFill>
                  <a:schemeClr val="accent3">
                    <a:lumMod val="20000"/>
                    <a:lumOff val="80000"/>
                  </a:schemeClr>
                </a:solidFill>
                <a:effectLst>
                  <a:glow rad="101600">
                    <a:schemeClr val="accent1">
                      <a:satMod val="175000"/>
                      <a:alpha val="40000"/>
                    </a:schemeClr>
                  </a:glow>
                </a:effectLst>
                <a:latin typeface="Cambria" panose="02040503050406030204" pitchFamily="18" charset="0"/>
              </a:rPr>
              <a:t>Russel K. Schutt (2016)</a:t>
            </a:r>
            <a:endParaRPr lang="en-US" sz="2400" dirty="0">
              <a:solidFill>
                <a:schemeClr val="accent3">
                  <a:lumMod val="20000"/>
                  <a:lumOff val="80000"/>
                </a:schemeClr>
              </a:solidFill>
              <a:effectLst>
                <a:glow rad="101600">
                  <a:schemeClr val="accent1">
                    <a:satMod val="175000"/>
                    <a:alpha val="40000"/>
                  </a:schemeClr>
                </a:glow>
              </a:effectLst>
            </a:endParaRPr>
          </a:p>
        </p:txBody>
      </p:sp>
    </p:spTree>
    <p:extLst>
      <p:ext uri="{BB962C8B-B14F-4D97-AF65-F5344CB8AC3E}">
        <p14:creationId xmlns:p14="http://schemas.microsoft.com/office/powerpoint/2010/main" val="3555843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6A70FE25-6889-39F4-03B9-CC0375881C9D}"/>
              </a:ext>
            </a:extLst>
          </p:cNvPr>
          <p:cNvGraphicFramePr>
            <a:graphicFrameLocks noGrp="1"/>
          </p:cNvGraphicFramePr>
          <p:nvPr>
            <p:ph idx="1"/>
            <p:extLst>
              <p:ext uri="{D42A27DB-BD31-4B8C-83A1-F6EECF244321}">
                <p14:modId xmlns:p14="http://schemas.microsoft.com/office/powerpoint/2010/main" val="598097720"/>
              </p:ext>
            </p:extLst>
          </p:nvPr>
        </p:nvGraphicFramePr>
        <p:xfrm>
          <a:off x="106680" y="85375"/>
          <a:ext cx="11978640" cy="6728460"/>
        </p:xfrm>
        <a:graphic>
          <a:graphicData uri="http://schemas.openxmlformats.org/drawingml/2006/table">
            <a:tbl>
              <a:tblPr firstRow="1" bandRow="1">
                <a:tableStyleId>{10A1B5D5-9B99-4C35-A422-299274C87663}</a:tableStyleId>
              </a:tblPr>
              <a:tblGrid>
                <a:gridCol w="4389120">
                  <a:extLst>
                    <a:ext uri="{9D8B030D-6E8A-4147-A177-3AD203B41FA5}">
                      <a16:colId xmlns:a16="http://schemas.microsoft.com/office/drawing/2014/main" val="3610030777"/>
                    </a:ext>
                  </a:extLst>
                </a:gridCol>
                <a:gridCol w="6035040">
                  <a:extLst>
                    <a:ext uri="{9D8B030D-6E8A-4147-A177-3AD203B41FA5}">
                      <a16:colId xmlns:a16="http://schemas.microsoft.com/office/drawing/2014/main" val="579439671"/>
                    </a:ext>
                  </a:extLst>
                </a:gridCol>
                <a:gridCol w="1554480">
                  <a:extLst>
                    <a:ext uri="{9D8B030D-6E8A-4147-A177-3AD203B41FA5}">
                      <a16:colId xmlns:a16="http://schemas.microsoft.com/office/drawing/2014/main" val="2113274142"/>
                    </a:ext>
                  </a:extLst>
                </a:gridCol>
              </a:tblGrid>
              <a:tr h="640080">
                <a:tc gridSpan="3">
                  <a:txBody>
                    <a:bodyPr/>
                    <a:lstStyle/>
                    <a:p>
                      <a:pPr algn="ctr"/>
                      <a:r>
                        <a:rPr lang="en-US" sz="4000" b="0" spc="150" baseline="0" dirty="0">
                          <a:solidFill>
                            <a:schemeClr val="bg1"/>
                          </a:solidFill>
                          <a:effectLst/>
                          <a:latin typeface="+mj-lt"/>
                        </a:rPr>
                        <a:t>Data Sources and Variables</a:t>
                      </a:r>
                    </a:p>
                  </a:txBody>
                  <a:tcPr marL="38100" marR="38100" marT="30480" marB="3048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9296101"/>
                  </a:ext>
                </a:extLst>
              </a:tr>
              <a:tr h="0">
                <a:tc>
                  <a:txBody>
                    <a:bodyPr/>
                    <a:lstStyle/>
                    <a:p>
                      <a:pPr algn="l" fontAlgn="b"/>
                      <a:r>
                        <a:rPr lang="en-US" sz="1800" b="0" i="1" dirty="0">
                          <a:solidFill>
                            <a:srgbClr val="333333"/>
                          </a:solidFill>
                          <a:effectLst/>
                        </a:rPr>
                        <a:t>Variable</a:t>
                      </a:r>
                    </a:p>
                  </a:txBody>
                  <a:tcPr marL="38100" marR="38100" marT="38100" anchor="b">
                    <a:lnB w="12700" cap="flat" cmpd="sng" algn="ctr">
                      <a:solidFill>
                        <a:schemeClr val="tx1"/>
                      </a:solidFill>
                      <a:prstDash val="solid"/>
                      <a:round/>
                      <a:headEnd type="none" w="med" len="med"/>
                      <a:tailEnd type="none" w="med" len="med"/>
                    </a:lnB>
                  </a:tcPr>
                </a:tc>
                <a:tc>
                  <a:txBody>
                    <a:bodyPr/>
                    <a:lstStyle/>
                    <a:p>
                      <a:pPr algn="l" fontAlgn="b"/>
                      <a:r>
                        <a:rPr lang="en-US" sz="1800" b="0" i="1" dirty="0">
                          <a:solidFill>
                            <a:srgbClr val="333333"/>
                          </a:solidFill>
                          <a:effectLst/>
                        </a:rPr>
                        <a:t>Measure</a:t>
                      </a:r>
                    </a:p>
                  </a:txBody>
                  <a:tcPr marL="38100" marR="38100" marT="38100" anchor="b">
                    <a:lnB w="12700" cap="flat" cmpd="sng" algn="ctr">
                      <a:solidFill>
                        <a:schemeClr val="tx1"/>
                      </a:solidFill>
                      <a:prstDash val="solid"/>
                      <a:round/>
                      <a:headEnd type="none" w="med" len="med"/>
                      <a:tailEnd type="none" w="med" len="med"/>
                    </a:lnB>
                  </a:tcPr>
                </a:tc>
                <a:tc>
                  <a:txBody>
                    <a:bodyPr/>
                    <a:lstStyle/>
                    <a:p>
                      <a:pPr algn="l" fontAlgn="b"/>
                      <a:r>
                        <a:rPr lang="en-US" sz="1800" b="0" i="1" dirty="0">
                          <a:solidFill>
                            <a:srgbClr val="333333"/>
                          </a:solidFill>
                          <a:effectLst/>
                        </a:rPr>
                        <a:t>Source</a:t>
                      </a:r>
                    </a:p>
                  </a:txBody>
                  <a:tcPr marL="38100" marR="38100" marT="3810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2418515"/>
                  </a:ext>
                </a:extLst>
              </a:tr>
              <a:tr h="0">
                <a:tc gridSpan="3">
                  <a:txBody>
                    <a:bodyPr/>
                    <a:lstStyle/>
                    <a:p>
                      <a:pPr algn="l" fontAlgn="ctr"/>
                      <a:r>
                        <a:rPr lang="en-US" sz="1800" b="1" dirty="0">
                          <a:solidFill>
                            <a:srgbClr val="333333"/>
                          </a:solidFill>
                          <a:effectLst/>
                        </a:rPr>
                        <a:t>Outcome variable</a:t>
                      </a:r>
                      <a:r>
                        <a:rPr lang="en-US" sz="1800" dirty="0">
                          <a:solidFill>
                            <a:srgbClr val="333333"/>
                          </a:solidFill>
                          <a:effectLst/>
                        </a:rPr>
                        <a:t> - from Prison Policy Initiative</a:t>
                      </a:r>
                    </a:p>
                  </a:txBody>
                  <a:tcPr marL="38100" marR="381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74915313"/>
                  </a:ext>
                </a:extLst>
              </a:tr>
              <a:tr h="0">
                <a:tc>
                  <a:txBody>
                    <a:bodyPr/>
                    <a:lstStyle/>
                    <a:p>
                      <a:pPr algn="l" fontAlgn="ctr"/>
                      <a:r>
                        <a:rPr lang="en-US" sz="1800" dirty="0">
                          <a:effectLst/>
                        </a:rPr>
                        <a:t>Rate of imprisonment</a:t>
                      </a:r>
                    </a:p>
                  </a:txBody>
                  <a:tcPr marL="38100" marR="38100" marT="60960" marB="60960" anchor="ct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800" dirty="0">
                          <a:effectLst/>
                        </a:rPr>
                        <a:t>per 100,000 residents</a:t>
                      </a:r>
                    </a:p>
                  </a:txBody>
                  <a:tcPr marL="38100" marR="38100" marT="60960" marB="60960"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800" dirty="0">
                          <a:effectLst/>
                        </a:rPr>
                        <a:t>Prison Policy Initiative</a:t>
                      </a:r>
                    </a:p>
                  </a:txBody>
                  <a:tcPr marL="38100" marR="38100" marT="60960" marB="60960" anchor="ctr">
                    <a:lnL>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7864503"/>
                  </a:ext>
                </a:extLst>
              </a:tr>
              <a:tr h="0">
                <a:tc gridSpan="3">
                  <a:txBody>
                    <a:bodyPr/>
                    <a:lstStyle/>
                    <a:p>
                      <a:pPr algn="l" fontAlgn="ctr"/>
                      <a:r>
                        <a:rPr lang="en-US" sz="1800" b="1" dirty="0">
                          <a:solidFill>
                            <a:srgbClr val="333333"/>
                          </a:solidFill>
                          <a:effectLst/>
                        </a:rPr>
                        <a:t>Established indicators (demographics and socioeconomic)</a:t>
                      </a:r>
                      <a:r>
                        <a:rPr lang="en-US" sz="1800" dirty="0">
                          <a:solidFill>
                            <a:srgbClr val="333333"/>
                          </a:solidFill>
                          <a:effectLst/>
                        </a:rPr>
                        <a:t> - from US Census</a:t>
                      </a:r>
                    </a:p>
                  </a:txBody>
                  <a:tcPr marL="38100" marR="381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79603347"/>
                  </a:ext>
                </a:extLst>
              </a:tr>
              <a:tr h="0">
                <a:tc>
                  <a:txBody>
                    <a:bodyPr/>
                    <a:lstStyle/>
                    <a:p>
                      <a:pPr algn="l" fontAlgn="ctr"/>
                      <a:r>
                        <a:rPr lang="en-US" sz="1800" dirty="0">
                          <a:effectLst/>
                        </a:rPr>
                        <a:t>Black residents</a:t>
                      </a:r>
                    </a:p>
                  </a:txBody>
                  <a:tcPr marL="38100" marR="38100" marT="60960" marB="60960" anchor="ctr">
                    <a:lnL w="12700" cap="flat" cmpd="sng" algn="ctr">
                      <a:solidFill>
                        <a:schemeClr val="tx1"/>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en-US" sz="1800" dirty="0">
                          <a:effectLst/>
                        </a:rPr>
                        <a:t>percent</a:t>
                      </a:r>
                    </a:p>
                  </a:txBody>
                  <a:tcPr marL="38100" marR="38100" marT="60960" marB="6096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en-US" sz="1800" dirty="0">
                          <a:effectLst/>
                        </a:rPr>
                        <a:t>US Census</a:t>
                      </a:r>
                    </a:p>
                  </a:txBody>
                  <a:tcPr marL="38100" marR="38100" marT="60960" marB="60960" anchor="ctr">
                    <a:lnL>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04962353"/>
                  </a:ext>
                </a:extLst>
              </a:tr>
              <a:tr h="0">
                <a:tc>
                  <a:txBody>
                    <a:bodyPr/>
                    <a:lstStyle/>
                    <a:p>
                      <a:pPr algn="l" fontAlgn="ctr"/>
                      <a:r>
                        <a:rPr lang="en-US" sz="1800" dirty="0">
                          <a:effectLst/>
                        </a:rPr>
                        <a:t>Median income</a:t>
                      </a:r>
                    </a:p>
                  </a:txBody>
                  <a:tcPr marL="38100" marR="38100" marT="60960" marB="60960" anchor="ctr">
                    <a:lnL w="12700" cap="flat" cmpd="sng" algn="ctr">
                      <a:solidFill>
                        <a:schemeClr val="tx1"/>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en-US" sz="1800" dirty="0">
                          <a:effectLst/>
                        </a:rPr>
                        <a:t>in thousands</a:t>
                      </a:r>
                    </a:p>
                  </a:txBody>
                  <a:tcPr marL="38100" marR="38100" marT="60960" marB="6096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en-US" sz="1800" dirty="0">
                          <a:effectLst/>
                        </a:rPr>
                        <a:t>US Census</a:t>
                      </a:r>
                    </a:p>
                  </a:txBody>
                  <a:tcPr marL="38100" marR="38100" marT="60960" marB="60960" anchor="ctr">
                    <a:lnL>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20290802"/>
                  </a:ext>
                </a:extLst>
              </a:tr>
              <a:tr h="0">
                <a:tc>
                  <a:txBody>
                    <a:bodyPr/>
                    <a:lstStyle/>
                    <a:p>
                      <a:pPr algn="l" fontAlgn="ctr"/>
                      <a:r>
                        <a:rPr lang="en-US" sz="1800">
                          <a:effectLst/>
                        </a:rPr>
                        <a:t>Unemployment rate</a:t>
                      </a:r>
                    </a:p>
                  </a:txBody>
                  <a:tcPr marL="38100" marR="38100" marT="60960" marB="60960" anchor="ctr">
                    <a:lnL w="12700" cap="flat" cmpd="sng" algn="ctr">
                      <a:solidFill>
                        <a:schemeClr val="tx1"/>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en-US" sz="1800" dirty="0">
                          <a:effectLst/>
                        </a:rPr>
                        <a:t>percent</a:t>
                      </a:r>
                    </a:p>
                  </a:txBody>
                  <a:tcPr marL="38100" marR="38100" marT="60960" marB="6096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en-US" sz="1800" dirty="0">
                          <a:effectLst/>
                        </a:rPr>
                        <a:t>US Census</a:t>
                      </a:r>
                    </a:p>
                  </a:txBody>
                  <a:tcPr marL="38100" marR="38100" marT="60960" marB="60960" anchor="ctr">
                    <a:lnL>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3884542"/>
                  </a:ext>
                </a:extLst>
              </a:tr>
              <a:tr h="0">
                <a:tc>
                  <a:txBody>
                    <a:bodyPr/>
                    <a:lstStyle/>
                    <a:p>
                      <a:pPr algn="l" fontAlgn="ctr"/>
                      <a:r>
                        <a:rPr lang="en-US" sz="1800">
                          <a:effectLst/>
                        </a:rPr>
                        <a:t>Urban/Rural Classification</a:t>
                      </a:r>
                    </a:p>
                  </a:txBody>
                  <a:tcPr marL="38100" marR="38100" marT="60960" marB="60960" anchor="ctr">
                    <a:lnL w="12700" cap="flat" cmpd="sng" algn="ctr">
                      <a:solidFill>
                        <a:schemeClr val="tx1"/>
                      </a:solidFill>
                      <a:prstDash val="solid"/>
                      <a:round/>
                      <a:headEnd type="none" w="med" len="med"/>
                      <a:tailEnd type="none" w="med" len="med"/>
                    </a:lnL>
                    <a:lnT w="12700" cmpd="sng">
                      <a:noFill/>
                    </a:lnT>
                  </a:tcPr>
                </a:tc>
                <a:tc>
                  <a:txBody>
                    <a:bodyPr/>
                    <a:lstStyle/>
                    <a:p>
                      <a:pPr algn="l" fontAlgn="ctr"/>
                      <a:r>
                        <a:rPr lang="en-US" sz="1800" dirty="0">
                          <a:effectLst/>
                        </a:rPr>
                        <a:t>dummy</a:t>
                      </a:r>
                    </a:p>
                  </a:txBody>
                  <a:tcPr marL="38100" marR="38100" marT="60960" marB="60960" anchor="ctr">
                    <a:lnT w="12700" cmpd="sng">
                      <a:noFill/>
                    </a:lnT>
                  </a:tcPr>
                </a:tc>
                <a:tc>
                  <a:txBody>
                    <a:bodyPr/>
                    <a:lstStyle/>
                    <a:p>
                      <a:pPr algn="l" fontAlgn="ctr"/>
                      <a:r>
                        <a:rPr lang="en-US" sz="1800" dirty="0">
                          <a:effectLst/>
                        </a:rPr>
                        <a:t>US Census</a:t>
                      </a:r>
                    </a:p>
                  </a:txBody>
                  <a:tcPr marL="38100" marR="38100" marT="60960" marB="60960" anchor="ctr">
                    <a:lnR w="12700" cap="flat" cmpd="sng" algn="ctr">
                      <a:solidFill>
                        <a:schemeClr val="tx1"/>
                      </a:solidFill>
                      <a:prstDash val="solid"/>
                      <a:round/>
                      <a:headEnd type="none" w="med" len="med"/>
                      <a:tailEnd type="none" w="med" len="med"/>
                    </a:lnR>
                    <a:lnT w="12700" cmpd="sng">
                      <a:noFill/>
                    </a:lnT>
                  </a:tcPr>
                </a:tc>
                <a:extLst>
                  <a:ext uri="{0D108BD9-81ED-4DB2-BD59-A6C34878D82A}">
                    <a16:rowId xmlns:a16="http://schemas.microsoft.com/office/drawing/2014/main" val="1889598048"/>
                  </a:ext>
                </a:extLst>
              </a:tr>
              <a:tr h="0">
                <a:tc gridSpan="3">
                  <a:txBody>
                    <a:bodyPr/>
                    <a:lstStyle/>
                    <a:p>
                      <a:pPr algn="l" fontAlgn="ctr"/>
                      <a:r>
                        <a:rPr lang="en-US" sz="1800" b="1" dirty="0">
                          <a:solidFill>
                            <a:srgbClr val="333333"/>
                          </a:solidFill>
                          <a:effectLst/>
                        </a:rPr>
                        <a:t>Primary explanatory variables</a:t>
                      </a:r>
                      <a:r>
                        <a:rPr lang="en-US" sz="1800" dirty="0">
                          <a:solidFill>
                            <a:srgbClr val="333333"/>
                          </a:solidFill>
                          <a:effectLst/>
                        </a:rPr>
                        <a:t> - from Substance Abuse and Mental Health Services Administration</a:t>
                      </a:r>
                    </a:p>
                  </a:txBody>
                  <a:tcPr marL="38100" marR="381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mpd="sng">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54974493"/>
                  </a:ext>
                </a:extLst>
              </a:tr>
              <a:tr h="0">
                <a:tc>
                  <a:txBody>
                    <a:bodyPr/>
                    <a:lstStyle/>
                    <a:p>
                      <a:pPr algn="l" fontAlgn="ctr"/>
                      <a:r>
                        <a:rPr lang="en-US" sz="1800" dirty="0">
                          <a:effectLst/>
                        </a:rPr>
                        <a:t>Travel time/miles to mental health facility</a:t>
                      </a:r>
                    </a:p>
                  </a:txBody>
                  <a:tcPr marL="38100" marR="38100" marT="60960" marB="60960" anchor="ctr">
                    <a:lnL w="12700" cap="flat" cmpd="sng" algn="ctr">
                      <a:solidFill>
                        <a:schemeClr val="tx1"/>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en-US" sz="1800" dirty="0">
                          <a:effectLst/>
                        </a:rPr>
                        <a:t>minutes/miles at 9:00 am weekday from the center of tract</a:t>
                      </a:r>
                    </a:p>
                  </a:txBody>
                  <a:tcPr marL="38100" marR="38100" marT="60960" marB="6096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en-US" sz="1800" dirty="0">
                          <a:effectLst/>
                        </a:rPr>
                        <a:t>SAMHSA</a:t>
                      </a:r>
                    </a:p>
                  </a:txBody>
                  <a:tcPr marL="38100" marR="38100" marT="60960" marB="60960" anchor="ctr">
                    <a:lnL>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7357974"/>
                  </a:ext>
                </a:extLst>
              </a:tr>
              <a:tr h="0">
                <a:tc>
                  <a:txBody>
                    <a:bodyPr/>
                    <a:lstStyle/>
                    <a:p>
                      <a:pPr algn="l" fontAlgn="ctr"/>
                      <a:r>
                        <a:rPr lang="en-US" sz="1800" dirty="0">
                          <a:effectLst/>
                        </a:rPr>
                        <a:t>Travel time/miles to inpatient facility</a:t>
                      </a:r>
                    </a:p>
                  </a:txBody>
                  <a:tcPr marL="38100" marR="38100" marT="60960" marB="60960" anchor="ctr">
                    <a:lnL w="12700" cap="flat" cmpd="sng" algn="ctr">
                      <a:solidFill>
                        <a:schemeClr val="tx1"/>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en-US" sz="1800" dirty="0">
                          <a:effectLst/>
                        </a:rPr>
                        <a:t>minutes/miles at 9:00 am weekday from the center of tract</a:t>
                      </a:r>
                    </a:p>
                  </a:txBody>
                  <a:tcPr marL="38100" marR="38100" marT="60960" marB="6096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en-US" sz="1800" dirty="0">
                          <a:effectLst/>
                        </a:rPr>
                        <a:t>SAMHSA</a:t>
                      </a:r>
                    </a:p>
                  </a:txBody>
                  <a:tcPr marL="38100" marR="38100" marT="60960" marB="60960" anchor="ctr">
                    <a:lnL>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47793078"/>
                  </a:ext>
                </a:extLst>
              </a:tr>
              <a:tr h="0">
                <a:tc>
                  <a:txBody>
                    <a:bodyPr/>
                    <a:lstStyle/>
                    <a:p>
                      <a:pPr algn="l" fontAlgn="ctr"/>
                      <a:r>
                        <a:rPr lang="en-US" sz="1800" dirty="0">
                          <a:effectLst/>
                        </a:rPr>
                        <a:t>Travel time/miles to inpatient facility w/ crisis intervention</a:t>
                      </a:r>
                    </a:p>
                  </a:txBody>
                  <a:tcPr marL="38100" marR="38100" marT="60960" marB="60960" anchor="ctr">
                    <a:lnL w="12700" cap="flat" cmpd="sng" algn="ctr">
                      <a:solidFill>
                        <a:schemeClr val="tx1"/>
                      </a:solidFill>
                      <a:prstDash val="solid"/>
                      <a:round/>
                      <a:headEnd type="none" w="med" len="med"/>
                      <a:tailEnd type="none" w="med" len="med"/>
                    </a:lnL>
                    <a:lnT w="12700" cmpd="sng">
                      <a:noFill/>
                    </a:lnT>
                    <a:lnB w="12700" cap="flat" cmpd="sng" algn="ctr">
                      <a:solidFill>
                        <a:schemeClr val="tx1"/>
                      </a:solidFill>
                      <a:prstDash val="solid"/>
                      <a:round/>
                      <a:headEnd type="none" w="med" len="med"/>
                      <a:tailEnd type="none" w="med" len="med"/>
                    </a:lnB>
                  </a:tcPr>
                </a:tc>
                <a:tc>
                  <a:txBody>
                    <a:bodyPr/>
                    <a:lstStyle/>
                    <a:p>
                      <a:pPr algn="l" fontAlgn="ctr"/>
                      <a:r>
                        <a:rPr lang="en-US" sz="1800" dirty="0">
                          <a:effectLst/>
                        </a:rPr>
                        <a:t>minutes/miles at 9:00 am weekday from the center of tract</a:t>
                      </a:r>
                    </a:p>
                  </a:txBody>
                  <a:tcPr marL="38100" marR="38100" marT="60960" marB="60960" anchor="ctr">
                    <a:lnT w="12700" cmpd="sng">
                      <a:noFill/>
                    </a:lnT>
                    <a:lnB w="12700" cap="flat" cmpd="sng" algn="ctr">
                      <a:solidFill>
                        <a:schemeClr val="tx1"/>
                      </a:solidFill>
                      <a:prstDash val="solid"/>
                      <a:round/>
                      <a:headEnd type="none" w="med" len="med"/>
                      <a:tailEnd type="none" w="med" len="med"/>
                    </a:lnB>
                  </a:tcPr>
                </a:tc>
                <a:tc>
                  <a:txBody>
                    <a:bodyPr/>
                    <a:lstStyle/>
                    <a:p>
                      <a:pPr algn="l" fontAlgn="ctr"/>
                      <a:r>
                        <a:rPr lang="en-US" sz="1800" dirty="0">
                          <a:effectLst/>
                        </a:rPr>
                        <a:t>SAMHSA</a:t>
                      </a:r>
                    </a:p>
                  </a:txBody>
                  <a:tcPr marL="38100" marR="38100" marT="60960" marB="60960" anchor="ctr">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4927724"/>
                  </a:ext>
                </a:extLst>
              </a:tr>
              <a:tr h="0">
                <a:tc gridSpan="3">
                  <a:txBody>
                    <a:bodyPr/>
                    <a:lstStyle/>
                    <a:p>
                      <a:pPr algn="l" fontAlgn="ctr"/>
                      <a:r>
                        <a:rPr lang="en-US" sz="1800" b="1" dirty="0">
                          <a:solidFill>
                            <a:srgbClr val="333333"/>
                          </a:solidFill>
                          <a:effectLst/>
                        </a:rPr>
                        <a:t>Reference Data</a:t>
                      </a:r>
                      <a:r>
                        <a:rPr lang="en-US" sz="1800" dirty="0">
                          <a:solidFill>
                            <a:srgbClr val="333333"/>
                          </a:solidFill>
                          <a:effectLst/>
                        </a:rPr>
                        <a:t> - from American Community Survey</a:t>
                      </a:r>
                    </a:p>
                  </a:txBody>
                  <a:tcPr marL="38100" marR="381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29759322"/>
                  </a:ext>
                </a:extLst>
              </a:tr>
              <a:tr h="0">
                <a:tc>
                  <a:txBody>
                    <a:bodyPr/>
                    <a:lstStyle/>
                    <a:p>
                      <a:pPr algn="l" fontAlgn="ctr"/>
                      <a:r>
                        <a:rPr lang="en-US" sz="1800" dirty="0">
                          <a:effectLst/>
                        </a:rPr>
                        <a:t>Tract </a:t>
                      </a:r>
                      <a:r>
                        <a:rPr lang="en-US" sz="1800" dirty="0" err="1">
                          <a:effectLst/>
                        </a:rPr>
                        <a:t>shapfiles</a:t>
                      </a:r>
                      <a:endParaRPr lang="en-US" sz="1800" dirty="0">
                        <a:effectLst/>
                      </a:endParaRPr>
                    </a:p>
                  </a:txBody>
                  <a:tcPr marL="38100" marR="38100" marT="60960" marB="60960" anchor="ct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800" dirty="0">
                          <a:effectLst/>
                        </a:rPr>
                        <a:t>geometric vector</a:t>
                      </a:r>
                    </a:p>
                  </a:txBody>
                  <a:tcPr marL="38100" marR="38100" marT="60960" marB="60960"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800" dirty="0">
                          <a:effectLst/>
                        </a:rPr>
                        <a:t>ACS</a:t>
                      </a:r>
                    </a:p>
                  </a:txBody>
                  <a:tcPr marL="38100" marR="38100" marT="60960" marB="60960" anchor="ctr">
                    <a:lnL>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42805401"/>
                  </a:ext>
                </a:extLst>
              </a:tr>
            </a:tbl>
          </a:graphicData>
        </a:graphic>
      </p:graphicFrame>
    </p:spTree>
    <p:extLst>
      <p:ext uri="{BB962C8B-B14F-4D97-AF65-F5344CB8AC3E}">
        <p14:creationId xmlns:p14="http://schemas.microsoft.com/office/powerpoint/2010/main" val="2178284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75000"/>
              </a:schemeClr>
            </a:gs>
            <a:gs pos="47000">
              <a:schemeClr val="accent3">
                <a:lumMod val="20000"/>
                <a:lumOff val="80000"/>
              </a:schemeClr>
            </a:gs>
            <a:gs pos="79000">
              <a:schemeClr val="accent3">
                <a:lumMod val="40000"/>
                <a:lumOff val="60000"/>
              </a:schemeClr>
            </a:gs>
            <a:gs pos="20000">
              <a:schemeClr val="accent3">
                <a:lumMod val="40000"/>
                <a:lumOff val="60000"/>
              </a:schemeClr>
            </a:gs>
            <a:gs pos="94000">
              <a:schemeClr val="accent3">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B6A01-5CD0-C080-08DE-E8C976F2193E}"/>
              </a:ext>
            </a:extLst>
          </p:cNvPr>
          <p:cNvSpPr>
            <a:spLocks noGrp="1"/>
          </p:cNvSpPr>
          <p:nvPr>
            <p:ph type="title"/>
          </p:nvPr>
        </p:nvSpPr>
        <p:spPr>
          <a:xfrm>
            <a:off x="173735" y="184150"/>
            <a:ext cx="3245326" cy="720725"/>
          </a:xfrm>
        </p:spPr>
        <p:txBody>
          <a:bodyPr/>
          <a:lstStyle/>
          <a:p>
            <a:pPr algn="l"/>
            <a:r>
              <a:rPr lang="en-US" sz="5400" spc="150" dirty="0"/>
              <a:t>Modeling</a:t>
            </a:r>
            <a:endParaRPr lang="en-US" spc="150" dirty="0"/>
          </a:p>
        </p:txBody>
      </p:sp>
      <p:pic>
        <p:nvPicPr>
          <p:cNvPr id="1026" name="Picture 2">
            <a:extLst>
              <a:ext uri="{FF2B5EF4-FFF2-40B4-BE49-F238E27FC236}">
                <a16:creationId xmlns:a16="http://schemas.microsoft.com/office/drawing/2014/main" id="{82AE6835-4C97-48E2-5938-4A40CAA539F5}"/>
              </a:ext>
            </a:extLst>
          </p:cNvPr>
          <p:cNvPicPr>
            <a:picLocks noChangeAspect="1" noChangeArrowheads="1"/>
          </p:cNvPicPr>
          <p:nvPr/>
        </p:nvPicPr>
        <p:blipFill>
          <a:blip r:embed="rId3"/>
          <a:srcRect/>
          <a:stretch/>
        </p:blipFill>
        <p:spPr bwMode="auto">
          <a:xfrm>
            <a:off x="1189817" y="748739"/>
            <a:ext cx="9812365" cy="6063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645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4">
                <a:lumMod val="60000"/>
                <a:lumOff val="40000"/>
              </a:schemeClr>
            </a:gs>
            <a:gs pos="100000">
              <a:schemeClr val="accent6">
                <a:lumMod val="20000"/>
                <a:lumOff val="80000"/>
              </a:schemeClr>
            </a:gs>
            <a:gs pos="42000">
              <a:schemeClr val="accent5">
                <a:lumMod val="50000"/>
              </a:schemeClr>
            </a:gs>
            <a:gs pos="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508362" y="280583"/>
            <a:ext cx="7426598" cy="890992"/>
          </a:xfrm>
        </p:spPr>
        <p:txBody>
          <a:bodyPr/>
          <a:lstStyle/>
          <a:p>
            <a:r>
              <a:rPr lang="en-US" sz="5400" spc="150" dirty="0">
                <a:solidFill>
                  <a:schemeClr val="tx1"/>
                </a:solidFill>
              </a:rPr>
              <a:t>Bayesian Modeling</a:t>
            </a:r>
            <a:endParaRPr lang="en-US" sz="4800" spc="150" dirty="0">
              <a:solidFill>
                <a:schemeClr val="tx1"/>
              </a:solidFill>
            </a:endParaRP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508362" y="1641473"/>
            <a:ext cx="6684915" cy="699413"/>
          </a:xfrm>
        </p:spPr>
        <p:txBody>
          <a:bodyPr/>
          <a:lstStyle/>
          <a:p>
            <a:pPr algn="ctr"/>
            <a:r>
              <a:rPr lang="en-US" sz="3000" spc="300" dirty="0">
                <a:effectLst>
                  <a:innerShdw blurRad="63500" dist="50800" dir="16200000">
                    <a:prstClr val="black">
                      <a:alpha val="50000"/>
                    </a:prstClr>
                  </a:innerShdw>
                </a:effectLst>
              </a:rPr>
              <a:t>Why Bayes?</a:t>
            </a:r>
          </a:p>
          <a:p>
            <a:endParaRPr lang="en-US" sz="2400" dirty="0">
              <a:effectLst>
                <a:outerShdw blurRad="50800" dist="50800" dir="5400000" sx="102000" sy="102000" algn="ctr" rotWithShape="0">
                  <a:srgbClr val="000000">
                    <a:alpha val="43137"/>
                  </a:srgbClr>
                </a:outerShdw>
              </a:effectLst>
            </a:endParaRPr>
          </a:p>
        </p:txBody>
      </p:sp>
      <p:sp>
        <p:nvSpPr>
          <p:cNvPr id="5" name="TextBox 4">
            <a:extLst>
              <a:ext uri="{FF2B5EF4-FFF2-40B4-BE49-F238E27FC236}">
                <a16:creationId xmlns:a16="http://schemas.microsoft.com/office/drawing/2014/main" id="{2E8A37E9-D283-DD70-4930-04824373DE55}"/>
              </a:ext>
            </a:extLst>
          </p:cNvPr>
          <p:cNvSpPr txBox="1"/>
          <p:nvPr/>
        </p:nvSpPr>
        <p:spPr>
          <a:xfrm>
            <a:off x="508364" y="2258676"/>
            <a:ext cx="6684916" cy="1031051"/>
          </a:xfrm>
          <a:prstGeom prst="rect">
            <a:avLst/>
          </a:prstGeom>
          <a:noFill/>
        </p:spPr>
        <p:txBody>
          <a:bodyPr wrap="square" rtlCol="0">
            <a:spAutoFit/>
          </a:bodyPr>
          <a:lstStyle/>
          <a:p>
            <a:pPr marL="342900" indent="-342900" algn="just">
              <a:spcAft>
                <a:spcPts val="600"/>
              </a:spcAft>
              <a:buSzPct val="75000"/>
              <a:buFont typeface="Cambria" panose="02040503050406030204" pitchFamily="18" charset="0"/>
              <a:buChar char="▶"/>
            </a:pPr>
            <a:r>
              <a:rPr lang="en-US" sz="2800" dirty="0">
                <a:solidFill>
                  <a:schemeClr val="bg1"/>
                </a:solidFill>
              </a:rPr>
              <a:t>Determine the “probability of direction”</a:t>
            </a:r>
          </a:p>
          <a:p>
            <a:pPr marL="342900" indent="-342900" algn="just">
              <a:spcAft>
                <a:spcPts val="600"/>
              </a:spcAft>
              <a:buSzPct val="75000"/>
              <a:buFont typeface="Cambria" panose="02040503050406030204" pitchFamily="18" charset="0"/>
              <a:buChar char="▶"/>
            </a:pPr>
            <a:r>
              <a:rPr lang="en-US" sz="2800" dirty="0">
                <a:solidFill>
                  <a:schemeClr val="bg1"/>
                </a:solidFill>
              </a:rPr>
              <a:t>No arbitrary threshold for “significance”</a:t>
            </a:r>
          </a:p>
        </p:txBody>
      </p:sp>
    </p:spTree>
    <p:extLst>
      <p:ext uri="{BB962C8B-B14F-4D97-AF65-F5344CB8AC3E}">
        <p14:creationId xmlns:p14="http://schemas.microsoft.com/office/powerpoint/2010/main" val="3315077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4">
                <a:lumMod val="60000"/>
                <a:lumOff val="40000"/>
              </a:schemeClr>
            </a:gs>
            <a:gs pos="100000">
              <a:schemeClr val="accent6">
                <a:lumMod val="20000"/>
                <a:lumOff val="80000"/>
              </a:schemeClr>
            </a:gs>
            <a:gs pos="42000">
              <a:schemeClr val="accent5">
                <a:lumMod val="50000"/>
              </a:schemeClr>
            </a:gs>
            <a:gs pos="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508362" y="280583"/>
            <a:ext cx="7426598" cy="890992"/>
          </a:xfrm>
        </p:spPr>
        <p:txBody>
          <a:bodyPr/>
          <a:lstStyle/>
          <a:p>
            <a:r>
              <a:rPr lang="en-US" sz="5400" spc="150" dirty="0">
                <a:solidFill>
                  <a:schemeClr val="tx1"/>
                </a:solidFill>
              </a:rPr>
              <a:t>Bayesian Modeling</a:t>
            </a:r>
            <a:endParaRPr lang="en-US" sz="4800" spc="150" dirty="0">
              <a:solidFill>
                <a:schemeClr val="tx1"/>
              </a:solidFill>
            </a:endParaRP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508362" y="1641473"/>
            <a:ext cx="6684915" cy="699413"/>
          </a:xfrm>
        </p:spPr>
        <p:txBody>
          <a:bodyPr/>
          <a:lstStyle/>
          <a:p>
            <a:pPr algn="ctr"/>
            <a:r>
              <a:rPr lang="en-US" sz="3000" spc="300" dirty="0">
                <a:effectLst>
                  <a:innerShdw blurRad="63500" dist="50800" dir="16200000">
                    <a:prstClr val="black">
                      <a:alpha val="50000"/>
                    </a:prstClr>
                  </a:innerShdw>
                </a:effectLst>
              </a:rPr>
              <a:t>Why Bayes?</a:t>
            </a:r>
          </a:p>
          <a:p>
            <a:endParaRPr lang="en-US" sz="2400" dirty="0">
              <a:effectLst>
                <a:outerShdw blurRad="50800" dist="50800" dir="5400000" sx="102000" sy="102000" algn="ctr" rotWithShape="0">
                  <a:srgbClr val="000000">
                    <a:alpha val="43137"/>
                  </a:srgbClr>
                </a:outerShdw>
              </a:effectLst>
            </a:endParaRPr>
          </a:p>
        </p:txBody>
      </p:sp>
      <p:sp>
        <p:nvSpPr>
          <p:cNvPr id="5" name="TextBox 4">
            <a:extLst>
              <a:ext uri="{FF2B5EF4-FFF2-40B4-BE49-F238E27FC236}">
                <a16:creationId xmlns:a16="http://schemas.microsoft.com/office/drawing/2014/main" id="{2E8A37E9-D283-DD70-4930-04824373DE55}"/>
              </a:ext>
            </a:extLst>
          </p:cNvPr>
          <p:cNvSpPr txBox="1"/>
          <p:nvPr/>
        </p:nvSpPr>
        <p:spPr>
          <a:xfrm>
            <a:off x="508364" y="2258676"/>
            <a:ext cx="6684916" cy="1031051"/>
          </a:xfrm>
          <a:prstGeom prst="rect">
            <a:avLst/>
          </a:prstGeom>
          <a:noFill/>
        </p:spPr>
        <p:txBody>
          <a:bodyPr wrap="square" rtlCol="0">
            <a:spAutoFit/>
          </a:bodyPr>
          <a:lstStyle/>
          <a:p>
            <a:pPr marL="342900" indent="-342900" algn="just">
              <a:spcAft>
                <a:spcPts val="600"/>
              </a:spcAft>
              <a:buSzPct val="75000"/>
              <a:buFont typeface="Cambria" panose="02040503050406030204" pitchFamily="18" charset="0"/>
              <a:buChar char="▶"/>
            </a:pPr>
            <a:r>
              <a:rPr lang="en-US" sz="2800" dirty="0">
                <a:solidFill>
                  <a:schemeClr val="bg1"/>
                </a:solidFill>
              </a:rPr>
              <a:t>Determine the “probability of direction”</a:t>
            </a:r>
          </a:p>
          <a:p>
            <a:pPr marL="342900" indent="-342900" algn="just">
              <a:spcAft>
                <a:spcPts val="600"/>
              </a:spcAft>
              <a:buSzPct val="75000"/>
              <a:buFont typeface="Cambria" panose="02040503050406030204" pitchFamily="18" charset="0"/>
              <a:buChar char="▶"/>
            </a:pPr>
            <a:r>
              <a:rPr lang="en-US" sz="2800" dirty="0">
                <a:solidFill>
                  <a:schemeClr val="bg1"/>
                </a:solidFill>
              </a:rPr>
              <a:t>No arbitrary threshold for “significance”</a:t>
            </a:r>
          </a:p>
        </p:txBody>
      </p:sp>
      <p:sp>
        <p:nvSpPr>
          <p:cNvPr id="6" name="TextBox 5">
            <a:extLst>
              <a:ext uri="{FF2B5EF4-FFF2-40B4-BE49-F238E27FC236}">
                <a16:creationId xmlns:a16="http://schemas.microsoft.com/office/drawing/2014/main" id="{238918C0-4B97-5D01-CB67-1D021E16A16A}"/>
              </a:ext>
            </a:extLst>
          </p:cNvPr>
          <p:cNvSpPr txBox="1"/>
          <p:nvPr/>
        </p:nvSpPr>
        <p:spPr>
          <a:xfrm>
            <a:off x="4308495" y="4297414"/>
            <a:ext cx="7136075" cy="1384995"/>
          </a:xfrm>
          <a:prstGeom prst="rect">
            <a:avLst/>
          </a:prstGeom>
          <a:noFill/>
        </p:spPr>
        <p:txBody>
          <a:bodyPr wrap="square" rtlCol="0">
            <a:spAutoFit/>
          </a:bodyPr>
          <a:lstStyle/>
          <a:p>
            <a:pPr algn="just">
              <a:buSzPct val="75000"/>
            </a:pPr>
            <a:r>
              <a:rPr lang="en-US" sz="2800" dirty="0">
                <a:solidFill>
                  <a:schemeClr val="bg1"/>
                </a:solidFill>
              </a:rPr>
              <a:t>Consider the variation and distribution </a:t>
            </a:r>
            <a:r>
              <a:rPr lang="en-US" sz="2800" b="1" dirty="0">
                <a:solidFill>
                  <a:schemeClr val="bg1"/>
                </a:solidFill>
              </a:rPr>
              <a:t>between</a:t>
            </a:r>
            <a:r>
              <a:rPr lang="en-US" sz="2800" dirty="0">
                <a:solidFill>
                  <a:schemeClr val="bg1"/>
                </a:solidFill>
              </a:rPr>
              <a:t> and </a:t>
            </a:r>
            <a:r>
              <a:rPr lang="en-US" sz="2800" b="1" dirty="0">
                <a:solidFill>
                  <a:schemeClr val="bg1"/>
                </a:solidFill>
              </a:rPr>
              <a:t>within</a:t>
            </a:r>
            <a:r>
              <a:rPr lang="en-US" sz="2800" dirty="0">
                <a:solidFill>
                  <a:schemeClr val="bg1"/>
                </a:solidFill>
              </a:rPr>
              <a:t> each county to inform the prediction for a specific tract</a:t>
            </a:r>
          </a:p>
        </p:txBody>
      </p:sp>
      <p:sp>
        <p:nvSpPr>
          <p:cNvPr id="9" name="Text Placeholder 3">
            <a:extLst>
              <a:ext uri="{FF2B5EF4-FFF2-40B4-BE49-F238E27FC236}">
                <a16:creationId xmlns:a16="http://schemas.microsoft.com/office/drawing/2014/main" id="{1DFC46CD-118D-2123-AA1E-DE53DEF42A05}"/>
              </a:ext>
            </a:extLst>
          </p:cNvPr>
          <p:cNvSpPr txBox="1">
            <a:spLocks/>
          </p:cNvSpPr>
          <p:nvPr/>
        </p:nvSpPr>
        <p:spPr>
          <a:xfrm>
            <a:off x="4366922" y="3652236"/>
            <a:ext cx="7136075" cy="961087"/>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000" spc="300" dirty="0">
                <a:effectLst>
                  <a:innerShdw blurRad="63500" dist="50800" dir="16200000">
                    <a:prstClr val="black">
                      <a:alpha val="50000"/>
                    </a:prstClr>
                  </a:innerShdw>
                </a:effectLst>
              </a:rPr>
              <a:t>Multilevel Model</a:t>
            </a:r>
          </a:p>
        </p:txBody>
      </p:sp>
    </p:spTree>
    <p:extLst>
      <p:ext uri="{BB962C8B-B14F-4D97-AF65-F5344CB8AC3E}">
        <p14:creationId xmlns:p14="http://schemas.microsoft.com/office/powerpoint/2010/main" val="201546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100000">
              <a:schemeClr val="accent4">
                <a:lumMod val="60000"/>
                <a:lumOff val="40000"/>
              </a:schemeClr>
            </a:gs>
            <a:gs pos="91000">
              <a:schemeClr val="accent3">
                <a:lumMod val="20000"/>
                <a:lumOff val="80000"/>
              </a:schemeClr>
            </a:gs>
            <a:gs pos="75000">
              <a:schemeClr val="accent3">
                <a:lumMod val="40000"/>
                <a:lumOff val="60000"/>
              </a:schemeClr>
            </a:gs>
            <a:gs pos="31000">
              <a:schemeClr val="accent3"/>
            </a:gs>
            <a:gs pos="11000">
              <a:schemeClr val="accent4">
                <a:lumMod val="20000"/>
                <a:lumOff val="80000"/>
              </a:schemeClr>
            </a:gs>
            <a:gs pos="0">
              <a:schemeClr val="accent4"/>
            </a:gs>
          </a:gsLst>
          <a:lin ang="6600000" scaled="0"/>
        </a:gradFill>
        <a:effectLst/>
      </p:bgPr>
    </p:bg>
    <p:spTree>
      <p:nvGrpSpPr>
        <p:cNvPr id="1" name=""/>
        <p:cNvGrpSpPr/>
        <p:nvPr/>
      </p:nvGrpSpPr>
      <p:grpSpPr>
        <a:xfrm>
          <a:off x="0" y="0"/>
          <a:ext cx="0" cy="0"/>
          <a:chOff x="0" y="0"/>
          <a:chExt cx="0" cy="0"/>
        </a:xfrm>
      </p:grpSpPr>
      <p:pic>
        <p:nvPicPr>
          <p:cNvPr id="6" name="Content Placeholder 5" descr="A diagram of a county&#10;&#10;Description automatically generated with medium confidence">
            <a:extLst>
              <a:ext uri="{FF2B5EF4-FFF2-40B4-BE49-F238E27FC236}">
                <a16:creationId xmlns:a16="http://schemas.microsoft.com/office/drawing/2014/main" id="{0DB80738-D570-991C-CC43-2663C690C3D7}"/>
              </a:ext>
            </a:extLst>
          </p:cNvPr>
          <p:cNvPicPr>
            <a:picLocks noGrp="1" noChangeAspect="1"/>
          </p:cNvPicPr>
          <p:nvPr>
            <p:ph sz="quarter" idx="35"/>
          </p:nvPr>
        </p:nvPicPr>
        <p:blipFill>
          <a:blip r:embed="rId2"/>
          <a:stretch>
            <a:fillRect/>
          </a:stretch>
        </p:blipFill>
        <p:spPr>
          <a:xfrm>
            <a:off x="362118" y="1281112"/>
            <a:ext cx="11467764" cy="5076825"/>
          </a:xfrm>
        </p:spPr>
      </p:pic>
      <p:sp>
        <p:nvSpPr>
          <p:cNvPr id="10" name="TextBox 9">
            <a:extLst>
              <a:ext uri="{FF2B5EF4-FFF2-40B4-BE49-F238E27FC236}">
                <a16:creationId xmlns:a16="http://schemas.microsoft.com/office/drawing/2014/main" id="{E3BECC4B-39DC-4665-81A2-48ADEC94AF28}"/>
              </a:ext>
            </a:extLst>
          </p:cNvPr>
          <p:cNvSpPr txBox="1"/>
          <p:nvPr/>
        </p:nvSpPr>
        <p:spPr>
          <a:xfrm>
            <a:off x="173736" y="182880"/>
            <a:ext cx="6134100" cy="923330"/>
          </a:xfrm>
          <a:prstGeom prst="rect">
            <a:avLst/>
          </a:prstGeom>
          <a:noFill/>
        </p:spPr>
        <p:txBody>
          <a:bodyPr wrap="square">
            <a:spAutoFit/>
          </a:bodyPr>
          <a:lstStyle/>
          <a:p>
            <a:r>
              <a:rPr kumimoji="0" lang="en-US" sz="5400" b="0" i="0" u="none" strike="noStrike" kern="1200" cap="none" spc="150" normalizeH="0" baseline="0" noProof="0" dirty="0">
                <a:ln>
                  <a:noFill/>
                </a:ln>
                <a:solidFill>
                  <a:srgbClr val="FFFFFF"/>
                </a:solidFill>
                <a:effectLst/>
                <a:uLnTx/>
                <a:uFillTx/>
                <a:latin typeface="Changa"/>
                <a:ea typeface="+mj-ea"/>
                <a:cs typeface="Biome" panose="020B0503030204020804" pitchFamily="34" charset="0"/>
              </a:rPr>
              <a:t>Multilevel Model</a:t>
            </a:r>
            <a:endParaRPr lang="en-US" sz="2400" dirty="0"/>
          </a:p>
        </p:txBody>
      </p:sp>
    </p:spTree>
    <p:extLst>
      <p:ext uri="{BB962C8B-B14F-4D97-AF65-F5344CB8AC3E}">
        <p14:creationId xmlns:p14="http://schemas.microsoft.com/office/powerpoint/2010/main" val="179765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75000">
              <a:schemeClr val="accent4">
                <a:lumMod val="60000"/>
                <a:lumOff val="40000"/>
              </a:schemeClr>
            </a:gs>
            <a:gs pos="97000">
              <a:schemeClr val="accent6">
                <a:lumMod val="20000"/>
                <a:lumOff val="80000"/>
              </a:schemeClr>
            </a:gs>
            <a:gs pos="48000">
              <a:schemeClr val="accent5">
                <a:lumMod val="50000"/>
              </a:schemeClr>
            </a:gs>
            <a:gs pos="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508362" y="280583"/>
            <a:ext cx="4431386" cy="890992"/>
          </a:xfrm>
        </p:spPr>
        <p:txBody>
          <a:bodyPr/>
          <a:lstStyle/>
          <a:p>
            <a:r>
              <a:rPr lang="en-US" sz="5400" spc="150" dirty="0">
                <a:solidFill>
                  <a:schemeClr val="tx1"/>
                </a:solidFill>
              </a:rPr>
              <a:t>Introduction</a:t>
            </a:r>
            <a:endParaRPr lang="en-US" sz="4800" spc="150" dirty="0">
              <a:solidFill>
                <a:schemeClr val="tx1"/>
              </a:solidFill>
            </a:endParaRPr>
          </a:p>
        </p:txBody>
      </p:sp>
      <p:pic>
        <p:nvPicPr>
          <p:cNvPr id="8" name="Picture 7">
            <a:extLst>
              <a:ext uri="{FF2B5EF4-FFF2-40B4-BE49-F238E27FC236}">
                <a16:creationId xmlns:a16="http://schemas.microsoft.com/office/drawing/2014/main" id="{94A55E0F-DDC0-3287-2EBB-D5D361B0E5CD}"/>
              </a:ext>
            </a:extLst>
          </p:cNvPr>
          <p:cNvPicPr>
            <a:picLocks noChangeAspect="1"/>
          </p:cNvPicPr>
          <p:nvPr/>
        </p:nvPicPr>
        <p:blipFill>
          <a:blip r:embed="rId2"/>
          <a:stretch>
            <a:fillRect/>
          </a:stretch>
        </p:blipFill>
        <p:spPr>
          <a:xfrm>
            <a:off x="5908401" y="2078427"/>
            <a:ext cx="6119414" cy="4694345"/>
          </a:xfrm>
          <a:prstGeom prst="rect">
            <a:avLst/>
          </a:prstGeom>
          <a:effectLst>
            <a:glow rad="63500">
              <a:schemeClr val="accent5">
                <a:satMod val="175000"/>
                <a:alpha val="40000"/>
              </a:schemeClr>
            </a:glow>
          </a:effectLst>
        </p:spPr>
      </p:pic>
      <p:sp>
        <p:nvSpPr>
          <p:cNvPr id="5" name="TextBox 4">
            <a:extLst>
              <a:ext uri="{FF2B5EF4-FFF2-40B4-BE49-F238E27FC236}">
                <a16:creationId xmlns:a16="http://schemas.microsoft.com/office/drawing/2014/main" id="{2E8A37E9-D283-DD70-4930-04824373DE55}"/>
              </a:ext>
            </a:extLst>
          </p:cNvPr>
          <p:cNvSpPr txBox="1"/>
          <p:nvPr/>
        </p:nvSpPr>
        <p:spPr>
          <a:xfrm>
            <a:off x="508363" y="1740346"/>
            <a:ext cx="5587637" cy="1569660"/>
          </a:xfrm>
          <a:prstGeom prst="rect">
            <a:avLst/>
          </a:prstGeom>
          <a:noFill/>
        </p:spPr>
        <p:txBody>
          <a:bodyPr wrap="square" rtlCol="0">
            <a:spAutoFit/>
          </a:bodyPr>
          <a:lstStyle/>
          <a:p>
            <a:pPr algn="just"/>
            <a:r>
              <a:rPr lang="en-US" sz="2400" dirty="0">
                <a:solidFill>
                  <a:schemeClr val="bg1"/>
                </a:solidFill>
              </a:rPr>
              <a:t>Coined by Angela Davis to refer to the massive industrialized profit-driven systems that make up the penal system in the US</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508362" y="1117340"/>
            <a:ext cx="5686424" cy="961087"/>
          </a:xfrm>
        </p:spPr>
        <p:txBody>
          <a:bodyPr/>
          <a:lstStyle/>
          <a:p>
            <a:r>
              <a:rPr lang="en-US" sz="3000" b="1" spc="300" dirty="0">
                <a:effectLst>
                  <a:innerShdw blurRad="63500" dist="50800" dir="16200000">
                    <a:prstClr val="black">
                      <a:alpha val="50000"/>
                    </a:prstClr>
                  </a:innerShdw>
                </a:effectLst>
              </a:rPr>
              <a:t>Prison Industrial Complex</a:t>
            </a:r>
          </a:p>
          <a:p>
            <a:endParaRPr lang="en-US" sz="2400" dirty="0">
              <a:effectLst>
                <a:outerShdw blurRad="50800" dist="50800" dir="5400000" sx="102000" sy="102000" algn="ctr" rotWithShape="0">
                  <a:srgbClr val="000000">
                    <a:alpha val="43137"/>
                  </a:srgbClr>
                </a:outerShdw>
              </a:effectLst>
            </a:endParaRPr>
          </a:p>
        </p:txBody>
      </p:sp>
      <p:pic>
        <p:nvPicPr>
          <p:cNvPr id="10" name="Picture 9" descr="A cover of a cd&#10;&#10;Description automatically generated">
            <a:extLst>
              <a:ext uri="{FF2B5EF4-FFF2-40B4-BE49-F238E27FC236}">
                <a16:creationId xmlns:a16="http://schemas.microsoft.com/office/drawing/2014/main" id="{4A44235B-02AB-CBAF-E6B8-A97996BBDF00}"/>
              </a:ext>
            </a:extLst>
          </p:cNvPr>
          <p:cNvPicPr>
            <a:picLocks noChangeAspect="1"/>
          </p:cNvPicPr>
          <p:nvPr/>
        </p:nvPicPr>
        <p:blipFill rotWithShape="1">
          <a:blip r:embed="rId3"/>
          <a:srcRect t="11091" b="8606"/>
          <a:stretch/>
        </p:blipFill>
        <p:spPr>
          <a:xfrm>
            <a:off x="1361717" y="4114800"/>
            <a:ext cx="3402396" cy="2743200"/>
          </a:xfrm>
          <a:prstGeom prst="rect">
            <a:avLst/>
          </a:prstGeom>
        </p:spPr>
      </p:pic>
    </p:spTree>
    <p:extLst>
      <p:ext uri="{BB962C8B-B14F-4D97-AF65-F5344CB8AC3E}">
        <p14:creationId xmlns:p14="http://schemas.microsoft.com/office/powerpoint/2010/main" val="2249031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75000"/>
              </a:schemeClr>
            </a:gs>
            <a:gs pos="47000">
              <a:schemeClr val="accent3">
                <a:lumMod val="20000"/>
                <a:lumOff val="80000"/>
              </a:schemeClr>
            </a:gs>
            <a:gs pos="79000">
              <a:schemeClr val="accent3">
                <a:lumMod val="40000"/>
                <a:lumOff val="60000"/>
              </a:schemeClr>
            </a:gs>
            <a:gs pos="20000">
              <a:schemeClr val="accent3">
                <a:lumMod val="40000"/>
                <a:lumOff val="60000"/>
              </a:schemeClr>
            </a:gs>
            <a:gs pos="94000">
              <a:schemeClr val="accent3">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B6A01-5CD0-C080-08DE-E8C976F2193E}"/>
              </a:ext>
            </a:extLst>
          </p:cNvPr>
          <p:cNvSpPr>
            <a:spLocks noGrp="1"/>
          </p:cNvSpPr>
          <p:nvPr>
            <p:ph type="title"/>
          </p:nvPr>
        </p:nvSpPr>
        <p:spPr>
          <a:xfrm>
            <a:off x="173735" y="184150"/>
            <a:ext cx="2967029" cy="720725"/>
          </a:xfrm>
        </p:spPr>
        <p:txBody>
          <a:bodyPr/>
          <a:lstStyle/>
          <a:p>
            <a:pPr algn="l"/>
            <a:r>
              <a:rPr lang="en-US" sz="5400" spc="150" dirty="0"/>
              <a:t>Math</a:t>
            </a:r>
            <a:endParaRPr lang="en-US" spc="150" dirty="0"/>
          </a:p>
        </p:txBody>
      </p:sp>
      <p:pic>
        <p:nvPicPr>
          <p:cNvPr id="10" name="Picture 9">
            <a:extLst>
              <a:ext uri="{FF2B5EF4-FFF2-40B4-BE49-F238E27FC236}">
                <a16:creationId xmlns:a16="http://schemas.microsoft.com/office/drawing/2014/main" id="{00D64F90-C1F4-A2E0-911A-BB5E4E68BA34}"/>
              </a:ext>
            </a:extLst>
          </p:cNvPr>
          <p:cNvPicPr>
            <a:picLocks noChangeAspect="1"/>
          </p:cNvPicPr>
          <p:nvPr/>
        </p:nvPicPr>
        <p:blipFill>
          <a:blip r:embed="rId2"/>
          <a:stretch>
            <a:fillRect/>
          </a:stretch>
        </p:blipFill>
        <p:spPr>
          <a:xfrm>
            <a:off x="577652" y="2110108"/>
            <a:ext cx="11036696" cy="2637784"/>
          </a:xfrm>
          <a:prstGeom prst="rect">
            <a:avLst/>
          </a:prstGeom>
        </p:spPr>
      </p:pic>
    </p:spTree>
    <p:extLst>
      <p:ext uri="{BB962C8B-B14F-4D97-AF65-F5344CB8AC3E}">
        <p14:creationId xmlns:p14="http://schemas.microsoft.com/office/powerpoint/2010/main" val="192979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75000"/>
              </a:schemeClr>
            </a:gs>
            <a:gs pos="47000">
              <a:schemeClr val="accent3">
                <a:lumMod val="20000"/>
                <a:lumOff val="80000"/>
              </a:schemeClr>
            </a:gs>
            <a:gs pos="79000">
              <a:schemeClr val="accent3">
                <a:lumMod val="40000"/>
                <a:lumOff val="60000"/>
              </a:schemeClr>
            </a:gs>
            <a:gs pos="20000">
              <a:schemeClr val="accent3">
                <a:lumMod val="40000"/>
                <a:lumOff val="60000"/>
              </a:schemeClr>
            </a:gs>
            <a:gs pos="94000">
              <a:schemeClr val="accent3">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B6A01-5CD0-C080-08DE-E8C976F2193E}"/>
              </a:ext>
            </a:extLst>
          </p:cNvPr>
          <p:cNvSpPr>
            <a:spLocks noGrp="1"/>
          </p:cNvSpPr>
          <p:nvPr>
            <p:ph type="title"/>
          </p:nvPr>
        </p:nvSpPr>
        <p:spPr>
          <a:xfrm>
            <a:off x="173735" y="184150"/>
            <a:ext cx="2967029" cy="720725"/>
          </a:xfrm>
        </p:spPr>
        <p:txBody>
          <a:bodyPr/>
          <a:lstStyle/>
          <a:p>
            <a:pPr algn="l"/>
            <a:r>
              <a:rPr lang="en-US" sz="5400" spc="150" dirty="0"/>
              <a:t>Math</a:t>
            </a:r>
            <a:endParaRPr lang="en-US" spc="150" dirty="0"/>
          </a:p>
        </p:txBody>
      </p:sp>
      <p:pic>
        <p:nvPicPr>
          <p:cNvPr id="6" name="Picture 5">
            <a:extLst>
              <a:ext uri="{FF2B5EF4-FFF2-40B4-BE49-F238E27FC236}">
                <a16:creationId xmlns:a16="http://schemas.microsoft.com/office/drawing/2014/main" id="{350E7008-5463-546D-11B4-0A6A05A3D720}"/>
              </a:ext>
            </a:extLst>
          </p:cNvPr>
          <p:cNvPicPr>
            <a:picLocks noChangeAspect="1"/>
          </p:cNvPicPr>
          <p:nvPr/>
        </p:nvPicPr>
        <p:blipFill rotWithShape="1">
          <a:blip r:embed="rId2"/>
          <a:srcRect l="1552"/>
          <a:stretch/>
        </p:blipFill>
        <p:spPr>
          <a:xfrm>
            <a:off x="1788236" y="904875"/>
            <a:ext cx="8615527" cy="2054876"/>
          </a:xfrm>
          <a:prstGeom prst="rect">
            <a:avLst/>
          </a:prstGeom>
        </p:spPr>
      </p:pic>
      <p:pic>
        <p:nvPicPr>
          <p:cNvPr id="8" name="Picture 7">
            <a:extLst>
              <a:ext uri="{FF2B5EF4-FFF2-40B4-BE49-F238E27FC236}">
                <a16:creationId xmlns:a16="http://schemas.microsoft.com/office/drawing/2014/main" id="{153E5318-ADEC-3803-592C-45E343B9FE30}"/>
              </a:ext>
            </a:extLst>
          </p:cNvPr>
          <p:cNvPicPr>
            <a:picLocks noChangeAspect="1"/>
          </p:cNvPicPr>
          <p:nvPr/>
        </p:nvPicPr>
        <p:blipFill>
          <a:blip r:embed="rId3"/>
          <a:stretch>
            <a:fillRect/>
          </a:stretch>
        </p:blipFill>
        <p:spPr>
          <a:xfrm>
            <a:off x="1788234" y="3011970"/>
            <a:ext cx="8615529" cy="3661880"/>
          </a:xfrm>
          <a:prstGeom prst="rect">
            <a:avLst/>
          </a:prstGeom>
        </p:spPr>
      </p:pic>
    </p:spTree>
    <p:extLst>
      <p:ext uri="{BB962C8B-B14F-4D97-AF65-F5344CB8AC3E}">
        <p14:creationId xmlns:p14="http://schemas.microsoft.com/office/powerpoint/2010/main" val="2460005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the arctic&#10;&#10;Description automatically generated">
            <a:extLst>
              <a:ext uri="{FF2B5EF4-FFF2-40B4-BE49-F238E27FC236}">
                <a16:creationId xmlns:a16="http://schemas.microsoft.com/office/drawing/2014/main" id="{22FE6DBB-0213-D2CF-219E-86DFD278081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98612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668320-7E4C-AA3A-8363-27838EA08654}"/>
              </a:ext>
            </a:extLst>
          </p:cNvPr>
          <p:cNvSpPr txBox="1"/>
          <p:nvPr/>
        </p:nvSpPr>
        <p:spPr>
          <a:xfrm>
            <a:off x="119270" y="84987"/>
            <a:ext cx="3047629" cy="923330"/>
          </a:xfrm>
          <a:prstGeom prst="rect">
            <a:avLst/>
          </a:prstGeom>
          <a:noFill/>
        </p:spPr>
        <p:txBody>
          <a:bodyPr wrap="none" rtlCol="0">
            <a:spAutoFit/>
          </a:bodyPr>
          <a:lstStyle/>
          <a:p>
            <a:r>
              <a:rPr lang="en-US" sz="5400" dirty="0">
                <a:solidFill>
                  <a:schemeClr val="bg1"/>
                </a:solidFill>
                <a:latin typeface="+mj-lt"/>
              </a:rPr>
              <a:t>Summary</a:t>
            </a:r>
          </a:p>
        </p:txBody>
      </p:sp>
      <p:graphicFrame>
        <p:nvGraphicFramePr>
          <p:cNvPr id="4" name="Table 3">
            <a:extLst>
              <a:ext uri="{FF2B5EF4-FFF2-40B4-BE49-F238E27FC236}">
                <a16:creationId xmlns:a16="http://schemas.microsoft.com/office/drawing/2014/main" id="{35B2FF57-644B-18F5-6366-D7BF27A161DE}"/>
              </a:ext>
            </a:extLst>
          </p:cNvPr>
          <p:cNvGraphicFramePr>
            <a:graphicFrameLocks noGrp="1"/>
          </p:cNvGraphicFramePr>
          <p:nvPr>
            <p:extLst>
              <p:ext uri="{D42A27DB-BD31-4B8C-83A1-F6EECF244321}">
                <p14:modId xmlns:p14="http://schemas.microsoft.com/office/powerpoint/2010/main" val="3607439055"/>
              </p:ext>
            </p:extLst>
          </p:nvPr>
        </p:nvGraphicFramePr>
        <p:xfrm>
          <a:off x="3523090" y="84987"/>
          <a:ext cx="8549640" cy="3461004"/>
        </p:xfrm>
        <a:graphic>
          <a:graphicData uri="http://schemas.openxmlformats.org/drawingml/2006/table">
            <a:tbl>
              <a:tblPr firstRow="1" bandRow="1">
                <a:tableStyleId>{5C22544A-7EE6-4342-B048-85BDC9FD1C3A}</a:tableStyleId>
              </a:tblPr>
              <a:tblGrid>
                <a:gridCol w="3291840">
                  <a:extLst>
                    <a:ext uri="{9D8B030D-6E8A-4147-A177-3AD203B41FA5}">
                      <a16:colId xmlns:a16="http://schemas.microsoft.com/office/drawing/2014/main" val="1361131741"/>
                    </a:ext>
                  </a:extLst>
                </a:gridCol>
                <a:gridCol w="1051560">
                  <a:extLst>
                    <a:ext uri="{9D8B030D-6E8A-4147-A177-3AD203B41FA5}">
                      <a16:colId xmlns:a16="http://schemas.microsoft.com/office/drawing/2014/main" val="2183935855"/>
                    </a:ext>
                  </a:extLst>
                </a:gridCol>
                <a:gridCol w="1051560">
                  <a:extLst>
                    <a:ext uri="{9D8B030D-6E8A-4147-A177-3AD203B41FA5}">
                      <a16:colId xmlns:a16="http://schemas.microsoft.com/office/drawing/2014/main" val="2118287120"/>
                    </a:ext>
                  </a:extLst>
                </a:gridCol>
                <a:gridCol w="1051560">
                  <a:extLst>
                    <a:ext uri="{9D8B030D-6E8A-4147-A177-3AD203B41FA5}">
                      <a16:colId xmlns:a16="http://schemas.microsoft.com/office/drawing/2014/main" val="2564275185"/>
                    </a:ext>
                  </a:extLst>
                </a:gridCol>
                <a:gridCol w="1051560">
                  <a:extLst>
                    <a:ext uri="{9D8B030D-6E8A-4147-A177-3AD203B41FA5}">
                      <a16:colId xmlns:a16="http://schemas.microsoft.com/office/drawing/2014/main" val="1021863647"/>
                    </a:ext>
                  </a:extLst>
                </a:gridCol>
                <a:gridCol w="1051560">
                  <a:extLst>
                    <a:ext uri="{9D8B030D-6E8A-4147-A177-3AD203B41FA5}">
                      <a16:colId xmlns:a16="http://schemas.microsoft.com/office/drawing/2014/main" val="2489896917"/>
                    </a:ext>
                  </a:extLst>
                </a:gridCol>
              </a:tblGrid>
              <a:tr h="370840">
                <a:tc>
                  <a:txBody>
                    <a:bodyPr/>
                    <a:lstStyle/>
                    <a:p>
                      <a:pPr algn="ctr" fontAlgn="b">
                        <a:lnSpc>
                          <a:spcPct val="100000"/>
                        </a:lnSpc>
                      </a:pPr>
                      <a:endParaRPr lang="en-US" sz="800" b="0" spc="50" baseline="0" dirty="0">
                        <a:solidFill>
                          <a:schemeClr val="tx1"/>
                        </a:solidFill>
                        <a:effectLst/>
                        <a:latin typeface="+mj-lt"/>
                      </a:endParaRPr>
                    </a:p>
                    <a:p>
                      <a:pPr algn="ctr" fontAlgn="b">
                        <a:lnSpc>
                          <a:spcPct val="100000"/>
                        </a:lnSpc>
                      </a:pPr>
                      <a:r>
                        <a:rPr lang="en-US" sz="3200" b="0" spc="50" baseline="0" dirty="0">
                          <a:solidFill>
                            <a:schemeClr val="tx1"/>
                          </a:solidFill>
                          <a:effectLst/>
                          <a:latin typeface="+mj-lt"/>
                        </a:rPr>
                        <a:t>Tract</a:t>
                      </a:r>
                    </a:p>
                    <a:p>
                      <a:pPr algn="ctr" fontAlgn="b">
                        <a:lnSpc>
                          <a:spcPct val="80000"/>
                        </a:lnSpc>
                      </a:pPr>
                      <a:r>
                        <a:rPr lang="en-US" sz="3200" b="0" spc="50" baseline="0" dirty="0">
                          <a:solidFill>
                            <a:schemeClr val="tx1"/>
                          </a:solidFill>
                          <a:effectLst/>
                          <a:latin typeface="+mj-lt"/>
                        </a:rPr>
                        <a:t>Characteristics</a:t>
                      </a:r>
                    </a:p>
                  </a:txBody>
                  <a:tcPr marL="38100" marR="38100" marT="38100" anchor="b"/>
                </a:tc>
                <a:tc>
                  <a:txBody>
                    <a:bodyPr/>
                    <a:lstStyle/>
                    <a:p>
                      <a:pPr algn="ctr" fontAlgn="b"/>
                      <a:br>
                        <a:rPr lang="en-US" b="0" i="1" dirty="0">
                          <a:solidFill>
                            <a:schemeClr val="tx1"/>
                          </a:solidFill>
                          <a:effectLst/>
                        </a:rPr>
                      </a:br>
                      <a:r>
                        <a:rPr lang="en-US" b="0" i="1" dirty="0">
                          <a:solidFill>
                            <a:schemeClr val="tx1"/>
                          </a:solidFill>
                          <a:effectLst/>
                        </a:rPr>
                        <a:t>Mean</a:t>
                      </a:r>
                      <a:endParaRPr lang="en-US" b="0" dirty="0">
                        <a:solidFill>
                          <a:schemeClr val="tx1"/>
                        </a:solidFill>
                        <a:effectLst/>
                      </a:endParaRPr>
                    </a:p>
                  </a:txBody>
                  <a:tcPr marL="38100" marR="38100" marT="38100" anchor="b"/>
                </a:tc>
                <a:tc>
                  <a:txBody>
                    <a:bodyPr/>
                    <a:lstStyle/>
                    <a:p>
                      <a:pPr algn="ctr" fontAlgn="b"/>
                      <a:r>
                        <a:rPr lang="en-US" b="0" i="1" dirty="0">
                          <a:solidFill>
                            <a:schemeClr val="tx1"/>
                          </a:solidFill>
                          <a:effectLst/>
                        </a:rPr>
                        <a:t>Median</a:t>
                      </a:r>
                      <a:endParaRPr lang="en-US" b="0" dirty="0">
                        <a:solidFill>
                          <a:schemeClr val="tx1"/>
                        </a:solidFill>
                        <a:effectLst/>
                      </a:endParaRPr>
                    </a:p>
                  </a:txBody>
                  <a:tcPr marL="38100" marR="38100" marT="38100" anchor="b"/>
                </a:tc>
                <a:tc>
                  <a:txBody>
                    <a:bodyPr/>
                    <a:lstStyle/>
                    <a:p>
                      <a:pPr algn="ctr" fontAlgn="b"/>
                      <a:r>
                        <a:rPr lang="en-US" b="0" i="1" dirty="0">
                          <a:solidFill>
                            <a:schemeClr val="tx1"/>
                          </a:solidFill>
                          <a:effectLst/>
                        </a:rPr>
                        <a:t>Std Dev</a:t>
                      </a:r>
                      <a:endParaRPr lang="en-US" b="0" dirty="0">
                        <a:solidFill>
                          <a:schemeClr val="tx1"/>
                        </a:solidFill>
                        <a:effectLst/>
                      </a:endParaRPr>
                    </a:p>
                  </a:txBody>
                  <a:tcPr marL="38100" marR="38100" marT="38100" anchor="b"/>
                </a:tc>
                <a:tc>
                  <a:txBody>
                    <a:bodyPr/>
                    <a:lstStyle/>
                    <a:p>
                      <a:pPr algn="ctr" fontAlgn="b"/>
                      <a:r>
                        <a:rPr lang="en-US" b="0" i="1" dirty="0">
                          <a:solidFill>
                            <a:schemeClr val="tx1"/>
                          </a:solidFill>
                          <a:effectLst/>
                        </a:rPr>
                        <a:t>Min</a:t>
                      </a:r>
                      <a:endParaRPr lang="en-US" b="0" dirty="0">
                        <a:solidFill>
                          <a:schemeClr val="tx1"/>
                        </a:solidFill>
                        <a:effectLst/>
                      </a:endParaRPr>
                    </a:p>
                  </a:txBody>
                  <a:tcPr marL="38100" marR="38100" marT="38100" anchor="b"/>
                </a:tc>
                <a:tc>
                  <a:txBody>
                    <a:bodyPr/>
                    <a:lstStyle/>
                    <a:p>
                      <a:pPr algn="ctr" fontAlgn="b"/>
                      <a:r>
                        <a:rPr lang="en-US" b="0" i="1" dirty="0">
                          <a:solidFill>
                            <a:schemeClr val="tx1"/>
                          </a:solidFill>
                          <a:effectLst/>
                        </a:rPr>
                        <a:t>Max</a:t>
                      </a:r>
                      <a:endParaRPr lang="en-US" b="0" dirty="0">
                        <a:solidFill>
                          <a:schemeClr val="tx1"/>
                        </a:solidFill>
                        <a:effectLst/>
                      </a:endParaRPr>
                    </a:p>
                  </a:txBody>
                  <a:tcPr marL="38100" marR="38100" marT="38100" anchor="b"/>
                </a:tc>
                <a:extLst>
                  <a:ext uri="{0D108BD9-81ED-4DB2-BD59-A6C34878D82A}">
                    <a16:rowId xmlns:a16="http://schemas.microsoft.com/office/drawing/2014/main" val="166317439"/>
                  </a:ext>
                </a:extLst>
              </a:tr>
              <a:tr h="370840">
                <a:tc>
                  <a:txBody>
                    <a:bodyPr/>
                    <a:lstStyle/>
                    <a:p>
                      <a:pPr algn="l" fontAlgn="ctr"/>
                      <a:r>
                        <a:rPr lang="en-US" dirty="0">
                          <a:effectLst/>
                        </a:rPr>
                        <a:t>Imprisonment Rate per 100,000</a:t>
                      </a:r>
                    </a:p>
                  </a:txBody>
                  <a:tcPr marL="38100" marR="38100" marT="60960" marB="60960" anchor="ctr"/>
                </a:tc>
                <a:tc>
                  <a:txBody>
                    <a:bodyPr/>
                    <a:lstStyle/>
                    <a:p>
                      <a:pPr algn="ctr" fontAlgn="ctr"/>
                      <a:r>
                        <a:rPr lang="en-US" dirty="0">
                          <a:effectLst/>
                        </a:rPr>
                        <a:t>314</a:t>
                      </a:r>
                    </a:p>
                  </a:txBody>
                  <a:tcPr marL="38100" marR="38100" marT="60960" marB="60960" anchor="ctr"/>
                </a:tc>
                <a:tc>
                  <a:txBody>
                    <a:bodyPr/>
                    <a:lstStyle/>
                    <a:p>
                      <a:pPr algn="ctr" fontAlgn="ctr"/>
                      <a:r>
                        <a:rPr lang="en-US" dirty="0">
                          <a:effectLst/>
                        </a:rPr>
                        <a:t>139</a:t>
                      </a:r>
                    </a:p>
                  </a:txBody>
                  <a:tcPr marL="38100" marR="38100" marT="60960" marB="60960" anchor="ctr"/>
                </a:tc>
                <a:tc>
                  <a:txBody>
                    <a:bodyPr/>
                    <a:lstStyle/>
                    <a:p>
                      <a:pPr algn="ctr" fontAlgn="ctr"/>
                      <a:r>
                        <a:rPr lang="en-US">
                          <a:effectLst/>
                        </a:rPr>
                        <a:t>497</a:t>
                      </a:r>
                    </a:p>
                  </a:txBody>
                  <a:tcPr marL="38100" marR="38100" marT="60960" marB="60960" anchor="ctr"/>
                </a:tc>
                <a:tc>
                  <a:txBody>
                    <a:bodyPr/>
                    <a:lstStyle/>
                    <a:p>
                      <a:pPr algn="ctr" fontAlgn="ctr"/>
                      <a:r>
                        <a:rPr lang="en-US">
                          <a:effectLst/>
                        </a:rPr>
                        <a:t>0</a:t>
                      </a:r>
                    </a:p>
                  </a:txBody>
                  <a:tcPr marL="38100" marR="38100" marT="60960" marB="60960" anchor="ctr"/>
                </a:tc>
                <a:tc>
                  <a:txBody>
                    <a:bodyPr/>
                    <a:lstStyle/>
                    <a:p>
                      <a:pPr algn="ctr" fontAlgn="ctr"/>
                      <a:r>
                        <a:rPr lang="en-US">
                          <a:effectLst/>
                        </a:rPr>
                        <a:t>3,767</a:t>
                      </a:r>
                    </a:p>
                  </a:txBody>
                  <a:tcPr marL="38100" marR="38100" marT="60960" marB="60960" anchor="ctr"/>
                </a:tc>
                <a:extLst>
                  <a:ext uri="{0D108BD9-81ED-4DB2-BD59-A6C34878D82A}">
                    <a16:rowId xmlns:a16="http://schemas.microsoft.com/office/drawing/2014/main" val="749897164"/>
                  </a:ext>
                </a:extLst>
              </a:tr>
              <a:tr h="370840">
                <a:tc>
                  <a:txBody>
                    <a:bodyPr/>
                    <a:lstStyle/>
                    <a:p>
                      <a:pPr algn="l" fontAlgn="ctr"/>
                      <a:r>
                        <a:rPr lang="en-US">
                          <a:effectLst/>
                        </a:rPr>
                        <a:t>Total Population</a:t>
                      </a:r>
                    </a:p>
                  </a:txBody>
                  <a:tcPr marL="38100" marR="38100" marT="60960" marB="60960" anchor="ctr"/>
                </a:tc>
                <a:tc>
                  <a:txBody>
                    <a:bodyPr/>
                    <a:lstStyle/>
                    <a:p>
                      <a:pPr algn="ctr" fontAlgn="ctr"/>
                      <a:r>
                        <a:rPr lang="en-US" dirty="0">
                          <a:effectLst/>
                        </a:rPr>
                        <a:t>4,104</a:t>
                      </a:r>
                    </a:p>
                  </a:txBody>
                  <a:tcPr marL="38100" marR="38100" marT="60960" marB="60960" anchor="ctr"/>
                </a:tc>
                <a:tc>
                  <a:txBody>
                    <a:bodyPr/>
                    <a:lstStyle/>
                    <a:p>
                      <a:pPr algn="ctr" fontAlgn="ctr"/>
                      <a:r>
                        <a:rPr lang="en-US">
                          <a:effectLst/>
                        </a:rPr>
                        <a:t>3,911</a:t>
                      </a:r>
                    </a:p>
                  </a:txBody>
                  <a:tcPr marL="38100" marR="38100" marT="60960" marB="60960" anchor="ctr"/>
                </a:tc>
                <a:tc>
                  <a:txBody>
                    <a:bodyPr/>
                    <a:lstStyle/>
                    <a:p>
                      <a:pPr algn="ctr" fontAlgn="ctr"/>
                      <a:r>
                        <a:rPr lang="en-US">
                          <a:effectLst/>
                        </a:rPr>
                        <a:t>1,603</a:t>
                      </a:r>
                    </a:p>
                  </a:txBody>
                  <a:tcPr marL="38100" marR="38100" marT="60960" marB="60960" anchor="ctr"/>
                </a:tc>
                <a:tc>
                  <a:txBody>
                    <a:bodyPr/>
                    <a:lstStyle/>
                    <a:p>
                      <a:pPr algn="ctr" fontAlgn="ctr"/>
                      <a:r>
                        <a:rPr lang="en-US">
                          <a:effectLst/>
                        </a:rPr>
                        <a:t>776</a:t>
                      </a:r>
                    </a:p>
                  </a:txBody>
                  <a:tcPr marL="38100" marR="38100" marT="60960" marB="60960" anchor="ctr"/>
                </a:tc>
                <a:tc>
                  <a:txBody>
                    <a:bodyPr/>
                    <a:lstStyle/>
                    <a:p>
                      <a:pPr algn="ctr" fontAlgn="ctr"/>
                      <a:r>
                        <a:rPr lang="en-US" dirty="0">
                          <a:effectLst/>
                        </a:rPr>
                        <a:t>11,509</a:t>
                      </a:r>
                    </a:p>
                  </a:txBody>
                  <a:tcPr marL="38100" marR="38100" marT="60960" marB="60960" anchor="ctr"/>
                </a:tc>
                <a:extLst>
                  <a:ext uri="{0D108BD9-81ED-4DB2-BD59-A6C34878D82A}">
                    <a16:rowId xmlns:a16="http://schemas.microsoft.com/office/drawing/2014/main" val="3869040700"/>
                  </a:ext>
                </a:extLst>
              </a:tr>
              <a:tr h="370840">
                <a:tc>
                  <a:txBody>
                    <a:bodyPr/>
                    <a:lstStyle/>
                    <a:p>
                      <a:pPr algn="l" fontAlgn="ctr"/>
                      <a:r>
                        <a:rPr lang="en-US" dirty="0">
                          <a:effectLst/>
                        </a:rPr>
                        <a:t>Median Income</a:t>
                      </a:r>
                    </a:p>
                  </a:txBody>
                  <a:tcPr marL="38100" marR="38100" marT="60960" marB="60960" anchor="ctr"/>
                </a:tc>
                <a:tc>
                  <a:txBody>
                    <a:bodyPr/>
                    <a:lstStyle/>
                    <a:p>
                      <a:pPr algn="ctr" fontAlgn="ctr"/>
                      <a:r>
                        <a:rPr lang="en-US" dirty="0">
                          <a:effectLst/>
                        </a:rPr>
                        <a:t>$107,055</a:t>
                      </a:r>
                    </a:p>
                  </a:txBody>
                  <a:tcPr marL="38100" marR="38100" marT="60960" marB="60960" anchor="ctr"/>
                </a:tc>
                <a:tc>
                  <a:txBody>
                    <a:bodyPr/>
                    <a:lstStyle/>
                    <a:p>
                      <a:pPr algn="ctr" fontAlgn="ctr"/>
                      <a:r>
                        <a:rPr lang="en-US">
                          <a:effectLst/>
                        </a:rPr>
                        <a:t>$101,406</a:t>
                      </a:r>
                    </a:p>
                  </a:txBody>
                  <a:tcPr marL="38100" marR="38100" marT="60960" marB="60960" anchor="ctr"/>
                </a:tc>
                <a:tc>
                  <a:txBody>
                    <a:bodyPr/>
                    <a:lstStyle/>
                    <a:p>
                      <a:pPr algn="ctr" fontAlgn="ctr"/>
                      <a:r>
                        <a:rPr lang="en-US">
                          <a:effectLst/>
                        </a:rPr>
                        <a:t>$44,815</a:t>
                      </a:r>
                    </a:p>
                  </a:txBody>
                  <a:tcPr marL="38100" marR="38100" marT="60960" marB="60960" anchor="ctr"/>
                </a:tc>
                <a:tc>
                  <a:txBody>
                    <a:bodyPr/>
                    <a:lstStyle/>
                    <a:p>
                      <a:pPr algn="ctr" fontAlgn="ctr"/>
                      <a:r>
                        <a:rPr lang="en-US">
                          <a:effectLst/>
                        </a:rPr>
                        <a:t>$14,464</a:t>
                      </a:r>
                    </a:p>
                  </a:txBody>
                  <a:tcPr marL="38100" marR="38100" marT="60960" marB="60960" anchor="ctr"/>
                </a:tc>
                <a:tc>
                  <a:txBody>
                    <a:bodyPr/>
                    <a:lstStyle/>
                    <a:p>
                      <a:pPr algn="ctr" fontAlgn="ctr"/>
                      <a:r>
                        <a:rPr lang="en-US" dirty="0">
                          <a:effectLst/>
                        </a:rPr>
                        <a:t>$250,001</a:t>
                      </a:r>
                    </a:p>
                  </a:txBody>
                  <a:tcPr marL="38100" marR="38100" marT="60960" marB="60960" anchor="ctr"/>
                </a:tc>
                <a:extLst>
                  <a:ext uri="{0D108BD9-81ED-4DB2-BD59-A6C34878D82A}">
                    <a16:rowId xmlns:a16="http://schemas.microsoft.com/office/drawing/2014/main" val="879029973"/>
                  </a:ext>
                </a:extLst>
              </a:tr>
              <a:tr h="370840">
                <a:tc>
                  <a:txBody>
                    <a:bodyPr/>
                    <a:lstStyle/>
                    <a:p>
                      <a:pPr algn="l" fontAlgn="ctr"/>
                      <a:r>
                        <a:rPr lang="en-US" dirty="0">
                          <a:effectLst/>
                        </a:rPr>
                        <a:t>% Black</a:t>
                      </a:r>
                    </a:p>
                  </a:txBody>
                  <a:tcPr marL="38100" marR="38100" marT="60960" marB="60960" anchor="ctr"/>
                </a:tc>
                <a:tc>
                  <a:txBody>
                    <a:bodyPr/>
                    <a:lstStyle/>
                    <a:p>
                      <a:pPr algn="ctr" fontAlgn="ctr"/>
                      <a:r>
                        <a:rPr lang="en-US">
                          <a:effectLst/>
                        </a:rPr>
                        <a:t>31.0%</a:t>
                      </a:r>
                    </a:p>
                  </a:txBody>
                  <a:tcPr marL="38100" marR="38100" marT="60960" marB="60960" anchor="ctr"/>
                </a:tc>
                <a:tc>
                  <a:txBody>
                    <a:bodyPr/>
                    <a:lstStyle/>
                    <a:p>
                      <a:pPr algn="ctr" fontAlgn="ctr"/>
                      <a:r>
                        <a:rPr lang="en-US">
                          <a:effectLst/>
                        </a:rPr>
                        <a:t>18.5%</a:t>
                      </a:r>
                    </a:p>
                  </a:txBody>
                  <a:tcPr marL="38100" marR="38100" marT="60960" marB="60960" anchor="ctr"/>
                </a:tc>
                <a:tc>
                  <a:txBody>
                    <a:bodyPr/>
                    <a:lstStyle/>
                    <a:p>
                      <a:pPr algn="ctr" fontAlgn="ctr"/>
                      <a:r>
                        <a:rPr lang="en-US">
                          <a:effectLst/>
                        </a:rPr>
                        <a:t>30.2%</a:t>
                      </a:r>
                    </a:p>
                  </a:txBody>
                  <a:tcPr marL="38100" marR="38100" marT="60960" marB="60960" anchor="ctr"/>
                </a:tc>
                <a:tc>
                  <a:txBody>
                    <a:bodyPr/>
                    <a:lstStyle/>
                    <a:p>
                      <a:pPr algn="ctr" fontAlgn="ctr"/>
                      <a:r>
                        <a:rPr lang="en-US">
                          <a:effectLst/>
                        </a:rPr>
                        <a:t>0.0%</a:t>
                      </a:r>
                    </a:p>
                  </a:txBody>
                  <a:tcPr marL="38100" marR="38100" marT="60960" marB="60960" anchor="ctr"/>
                </a:tc>
                <a:tc>
                  <a:txBody>
                    <a:bodyPr/>
                    <a:lstStyle/>
                    <a:p>
                      <a:pPr algn="ctr" fontAlgn="ctr"/>
                      <a:r>
                        <a:rPr lang="en-US">
                          <a:effectLst/>
                        </a:rPr>
                        <a:t>99.7%</a:t>
                      </a:r>
                    </a:p>
                  </a:txBody>
                  <a:tcPr marL="38100" marR="38100" marT="60960" marB="60960" anchor="ctr"/>
                </a:tc>
                <a:extLst>
                  <a:ext uri="{0D108BD9-81ED-4DB2-BD59-A6C34878D82A}">
                    <a16:rowId xmlns:a16="http://schemas.microsoft.com/office/drawing/2014/main" val="1701324161"/>
                  </a:ext>
                </a:extLst>
              </a:tr>
              <a:tr h="370840">
                <a:tc>
                  <a:txBody>
                    <a:bodyPr/>
                    <a:lstStyle/>
                    <a:p>
                      <a:pPr algn="l" fontAlgn="ctr"/>
                      <a:r>
                        <a:rPr lang="en-US">
                          <a:effectLst/>
                        </a:rPr>
                        <a:t>Unemployment Rate</a:t>
                      </a:r>
                    </a:p>
                  </a:txBody>
                  <a:tcPr marL="38100" marR="38100" marT="60960" marB="60960" anchor="ctr"/>
                </a:tc>
                <a:tc>
                  <a:txBody>
                    <a:bodyPr/>
                    <a:lstStyle/>
                    <a:p>
                      <a:pPr algn="ctr" fontAlgn="ctr"/>
                      <a:r>
                        <a:rPr lang="en-US">
                          <a:effectLst/>
                        </a:rPr>
                        <a:t>5.5%</a:t>
                      </a:r>
                    </a:p>
                  </a:txBody>
                  <a:tcPr marL="38100" marR="38100" marT="60960" marB="60960" anchor="ctr"/>
                </a:tc>
                <a:tc>
                  <a:txBody>
                    <a:bodyPr/>
                    <a:lstStyle/>
                    <a:p>
                      <a:pPr algn="ctr" fontAlgn="ctr"/>
                      <a:r>
                        <a:rPr lang="en-US">
                          <a:effectLst/>
                        </a:rPr>
                        <a:t>4.5%</a:t>
                      </a:r>
                    </a:p>
                  </a:txBody>
                  <a:tcPr marL="38100" marR="38100" marT="60960" marB="60960" anchor="ctr"/>
                </a:tc>
                <a:tc>
                  <a:txBody>
                    <a:bodyPr/>
                    <a:lstStyle/>
                    <a:p>
                      <a:pPr algn="ctr" fontAlgn="ctr"/>
                      <a:r>
                        <a:rPr lang="en-US">
                          <a:effectLst/>
                        </a:rPr>
                        <a:t>3.9%</a:t>
                      </a:r>
                    </a:p>
                  </a:txBody>
                  <a:tcPr marL="38100" marR="38100" marT="60960" marB="60960" anchor="ctr"/>
                </a:tc>
                <a:tc>
                  <a:txBody>
                    <a:bodyPr/>
                    <a:lstStyle/>
                    <a:p>
                      <a:pPr algn="ctr" fontAlgn="ctr"/>
                      <a:r>
                        <a:rPr lang="en-US">
                          <a:effectLst/>
                        </a:rPr>
                        <a:t>0.0%</a:t>
                      </a:r>
                    </a:p>
                  </a:txBody>
                  <a:tcPr marL="38100" marR="38100" marT="60960" marB="60960" anchor="ctr"/>
                </a:tc>
                <a:tc>
                  <a:txBody>
                    <a:bodyPr/>
                    <a:lstStyle/>
                    <a:p>
                      <a:pPr algn="ctr" fontAlgn="ctr"/>
                      <a:r>
                        <a:rPr lang="en-US">
                          <a:effectLst/>
                        </a:rPr>
                        <a:t>31.2%</a:t>
                      </a:r>
                    </a:p>
                  </a:txBody>
                  <a:tcPr marL="38100" marR="38100" marT="60960" marB="60960" anchor="ctr"/>
                </a:tc>
                <a:extLst>
                  <a:ext uri="{0D108BD9-81ED-4DB2-BD59-A6C34878D82A}">
                    <a16:rowId xmlns:a16="http://schemas.microsoft.com/office/drawing/2014/main" val="2830304057"/>
                  </a:ext>
                </a:extLst>
              </a:tr>
              <a:tr h="370840">
                <a:tc>
                  <a:txBody>
                    <a:bodyPr/>
                    <a:lstStyle/>
                    <a:p>
                      <a:pPr algn="l" fontAlgn="ctr"/>
                      <a:r>
                        <a:rPr lang="en-US">
                          <a:effectLst/>
                        </a:rPr>
                        <a:t>% Rural</a:t>
                      </a:r>
                    </a:p>
                  </a:txBody>
                  <a:tcPr marL="38100" marR="38100" marT="60960" marB="60960" anchor="ctr"/>
                </a:tc>
                <a:tc>
                  <a:txBody>
                    <a:bodyPr/>
                    <a:lstStyle/>
                    <a:p>
                      <a:pPr algn="ctr" fontAlgn="ctr"/>
                      <a:r>
                        <a:rPr lang="en-US" dirty="0">
                          <a:effectLst/>
                        </a:rPr>
                        <a:t>14.9%</a:t>
                      </a:r>
                    </a:p>
                  </a:txBody>
                  <a:tcPr marL="38100" marR="38100" marT="60960" marB="60960" anchor="ctr"/>
                </a:tc>
                <a:tc>
                  <a:txBody>
                    <a:bodyPr/>
                    <a:lstStyle/>
                    <a:p>
                      <a:pPr algn="ctr" fontAlgn="ctr"/>
                      <a:r>
                        <a:rPr lang="en-US">
                          <a:effectLst/>
                        </a:rPr>
                        <a:t>0.0%</a:t>
                      </a:r>
                    </a:p>
                  </a:txBody>
                  <a:tcPr marL="38100" marR="38100" marT="60960" marB="60960" anchor="ctr"/>
                </a:tc>
                <a:tc>
                  <a:txBody>
                    <a:bodyPr/>
                    <a:lstStyle/>
                    <a:p>
                      <a:pPr algn="ctr" fontAlgn="ctr"/>
                      <a:r>
                        <a:rPr lang="en-US">
                          <a:effectLst/>
                        </a:rPr>
                        <a:t>32.1%</a:t>
                      </a:r>
                    </a:p>
                  </a:txBody>
                  <a:tcPr marL="38100" marR="38100" marT="60960" marB="60960" anchor="ctr"/>
                </a:tc>
                <a:tc>
                  <a:txBody>
                    <a:bodyPr/>
                    <a:lstStyle/>
                    <a:p>
                      <a:pPr algn="ctr" fontAlgn="ctr"/>
                      <a:r>
                        <a:rPr lang="en-US">
                          <a:effectLst/>
                        </a:rPr>
                        <a:t>0.0%</a:t>
                      </a:r>
                    </a:p>
                  </a:txBody>
                  <a:tcPr marL="38100" marR="38100" marT="60960" marB="60960" anchor="ctr"/>
                </a:tc>
                <a:tc>
                  <a:txBody>
                    <a:bodyPr/>
                    <a:lstStyle/>
                    <a:p>
                      <a:pPr algn="ctr" fontAlgn="ctr"/>
                      <a:r>
                        <a:rPr lang="en-US" dirty="0">
                          <a:effectLst/>
                        </a:rPr>
                        <a:t>100%</a:t>
                      </a:r>
                    </a:p>
                  </a:txBody>
                  <a:tcPr marL="38100" marR="38100" marT="60960" marB="60960" anchor="ctr"/>
                </a:tc>
                <a:extLst>
                  <a:ext uri="{0D108BD9-81ED-4DB2-BD59-A6C34878D82A}">
                    <a16:rowId xmlns:a16="http://schemas.microsoft.com/office/drawing/2014/main" val="3792721263"/>
                  </a:ext>
                </a:extLst>
              </a:tr>
            </a:tbl>
          </a:graphicData>
        </a:graphic>
      </p:graphicFrame>
    </p:spTree>
    <p:extLst>
      <p:ext uri="{BB962C8B-B14F-4D97-AF65-F5344CB8AC3E}">
        <p14:creationId xmlns:p14="http://schemas.microsoft.com/office/powerpoint/2010/main" val="503815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668320-7E4C-AA3A-8363-27838EA08654}"/>
              </a:ext>
            </a:extLst>
          </p:cNvPr>
          <p:cNvSpPr txBox="1"/>
          <p:nvPr/>
        </p:nvSpPr>
        <p:spPr>
          <a:xfrm>
            <a:off x="119270" y="84987"/>
            <a:ext cx="3047629" cy="923330"/>
          </a:xfrm>
          <a:prstGeom prst="rect">
            <a:avLst/>
          </a:prstGeom>
          <a:noFill/>
        </p:spPr>
        <p:txBody>
          <a:bodyPr wrap="none" rtlCol="0">
            <a:spAutoFit/>
          </a:bodyPr>
          <a:lstStyle/>
          <a:p>
            <a:r>
              <a:rPr lang="en-US" sz="5400" dirty="0">
                <a:solidFill>
                  <a:schemeClr val="bg1"/>
                </a:solidFill>
                <a:latin typeface="+mj-lt"/>
              </a:rPr>
              <a:t>Summary</a:t>
            </a:r>
          </a:p>
        </p:txBody>
      </p:sp>
      <p:graphicFrame>
        <p:nvGraphicFramePr>
          <p:cNvPr id="4" name="Table 3">
            <a:extLst>
              <a:ext uri="{FF2B5EF4-FFF2-40B4-BE49-F238E27FC236}">
                <a16:creationId xmlns:a16="http://schemas.microsoft.com/office/drawing/2014/main" id="{35B2FF57-644B-18F5-6366-D7BF27A161DE}"/>
              </a:ext>
            </a:extLst>
          </p:cNvPr>
          <p:cNvGraphicFramePr>
            <a:graphicFrameLocks noGrp="1"/>
          </p:cNvGraphicFramePr>
          <p:nvPr/>
        </p:nvGraphicFramePr>
        <p:xfrm>
          <a:off x="3523090" y="84987"/>
          <a:ext cx="8549640" cy="3461004"/>
        </p:xfrm>
        <a:graphic>
          <a:graphicData uri="http://schemas.openxmlformats.org/drawingml/2006/table">
            <a:tbl>
              <a:tblPr firstRow="1" bandRow="1">
                <a:tableStyleId>{5C22544A-7EE6-4342-B048-85BDC9FD1C3A}</a:tableStyleId>
              </a:tblPr>
              <a:tblGrid>
                <a:gridCol w="3291840">
                  <a:extLst>
                    <a:ext uri="{9D8B030D-6E8A-4147-A177-3AD203B41FA5}">
                      <a16:colId xmlns:a16="http://schemas.microsoft.com/office/drawing/2014/main" val="1361131741"/>
                    </a:ext>
                  </a:extLst>
                </a:gridCol>
                <a:gridCol w="1051560">
                  <a:extLst>
                    <a:ext uri="{9D8B030D-6E8A-4147-A177-3AD203B41FA5}">
                      <a16:colId xmlns:a16="http://schemas.microsoft.com/office/drawing/2014/main" val="2183935855"/>
                    </a:ext>
                  </a:extLst>
                </a:gridCol>
                <a:gridCol w="1051560">
                  <a:extLst>
                    <a:ext uri="{9D8B030D-6E8A-4147-A177-3AD203B41FA5}">
                      <a16:colId xmlns:a16="http://schemas.microsoft.com/office/drawing/2014/main" val="2118287120"/>
                    </a:ext>
                  </a:extLst>
                </a:gridCol>
                <a:gridCol w="1051560">
                  <a:extLst>
                    <a:ext uri="{9D8B030D-6E8A-4147-A177-3AD203B41FA5}">
                      <a16:colId xmlns:a16="http://schemas.microsoft.com/office/drawing/2014/main" val="2564275185"/>
                    </a:ext>
                  </a:extLst>
                </a:gridCol>
                <a:gridCol w="1051560">
                  <a:extLst>
                    <a:ext uri="{9D8B030D-6E8A-4147-A177-3AD203B41FA5}">
                      <a16:colId xmlns:a16="http://schemas.microsoft.com/office/drawing/2014/main" val="1021863647"/>
                    </a:ext>
                  </a:extLst>
                </a:gridCol>
                <a:gridCol w="1051560">
                  <a:extLst>
                    <a:ext uri="{9D8B030D-6E8A-4147-A177-3AD203B41FA5}">
                      <a16:colId xmlns:a16="http://schemas.microsoft.com/office/drawing/2014/main" val="2489896917"/>
                    </a:ext>
                  </a:extLst>
                </a:gridCol>
              </a:tblGrid>
              <a:tr h="370840">
                <a:tc>
                  <a:txBody>
                    <a:bodyPr/>
                    <a:lstStyle/>
                    <a:p>
                      <a:pPr algn="ctr" fontAlgn="b">
                        <a:lnSpc>
                          <a:spcPct val="100000"/>
                        </a:lnSpc>
                      </a:pPr>
                      <a:endParaRPr lang="en-US" sz="800" b="0" spc="50" baseline="0" dirty="0">
                        <a:solidFill>
                          <a:schemeClr val="tx1"/>
                        </a:solidFill>
                        <a:effectLst/>
                        <a:latin typeface="+mj-lt"/>
                      </a:endParaRPr>
                    </a:p>
                    <a:p>
                      <a:pPr algn="ctr" fontAlgn="b">
                        <a:lnSpc>
                          <a:spcPct val="100000"/>
                        </a:lnSpc>
                      </a:pPr>
                      <a:r>
                        <a:rPr lang="en-US" sz="3200" b="0" spc="50" baseline="0" dirty="0">
                          <a:solidFill>
                            <a:schemeClr val="tx1"/>
                          </a:solidFill>
                          <a:effectLst/>
                          <a:latin typeface="+mj-lt"/>
                        </a:rPr>
                        <a:t>Tract</a:t>
                      </a:r>
                    </a:p>
                    <a:p>
                      <a:pPr algn="ctr" fontAlgn="b">
                        <a:lnSpc>
                          <a:spcPct val="80000"/>
                        </a:lnSpc>
                      </a:pPr>
                      <a:r>
                        <a:rPr lang="en-US" sz="3200" b="0" spc="50" baseline="0" dirty="0">
                          <a:solidFill>
                            <a:schemeClr val="tx1"/>
                          </a:solidFill>
                          <a:effectLst/>
                          <a:latin typeface="+mj-lt"/>
                        </a:rPr>
                        <a:t>Characteristics</a:t>
                      </a:r>
                    </a:p>
                  </a:txBody>
                  <a:tcPr marL="38100" marR="38100" marT="38100" anchor="b"/>
                </a:tc>
                <a:tc>
                  <a:txBody>
                    <a:bodyPr/>
                    <a:lstStyle/>
                    <a:p>
                      <a:pPr algn="ctr" fontAlgn="b"/>
                      <a:br>
                        <a:rPr lang="en-US" b="0" i="1" dirty="0">
                          <a:solidFill>
                            <a:schemeClr val="tx1"/>
                          </a:solidFill>
                          <a:effectLst/>
                        </a:rPr>
                      </a:br>
                      <a:r>
                        <a:rPr lang="en-US" b="0" i="1" dirty="0">
                          <a:solidFill>
                            <a:schemeClr val="tx1"/>
                          </a:solidFill>
                          <a:effectLst/>
                        </a:rPr>
                        <a:t>Mean</a:t>
                      </a:r>
                      <a:endParaRPr lang="en-US" b="0" dirty="0">
                        <a:solidFill>
                          <a:schemeClr val="tx1"/>
                        </a:solidFill>
                        <a:effectLst/>
                      </a:endParaRPr>
                    </a:p>
                  </a:txBody>
                  <a:tcPr marL="38100" marR="38100" marT="38100" anchor="b"/>
                </a:tc>
                <a:tc>
                  <a:txBody>
                    <a:bodyPr/>
                    <a:lstStyle/>
                    <a:p>
                      <a:pPr algn="ctr" fontAlgn="b"/>
                      <a:r>
                        <a:rPr lang="en-US" b="0" i="1" dirty="0">
                          <a:solidFill>
                            <a:schemeClr val="tx1"/>
                          </a:solidFill>
                          <a:effectLst/>
                        </a:rPr>
                        <a:t>Median</a:t>
                      </a:r>
                      <a:endParaRPr lang="en-US" b="0" dirty="0">
                        <a:solidFill>
                          <a:schemeClr val="tx1"/>
                        </a:solidFill>
                        <a:effectLst/>
                      </a:endParaRPr>
                    </a:p>
                  </a:txBody>
                  <a:tcPr marL="38100" marR="38100" marT="38100" anchor="b"/>
                </a:tc>
                <a:tc>
                  <a:txBody>
                    <a:bodyPr/>
                    <a:lstStyle/>
                    <a:p>
                      <a:pPr algn="ctr" fontAlgn="b"/>
                      <a:r>
                        <a:rPr lang="en-US" b="0" i="1" dirty="0">
                          <a:solidFill>
                            <a:schemeClr val="tx1"/>
                          </a:solidFill>
                          <a:effectLst/>
                        </a:rPr>
                        <a:t>Std Dev</a:t>
                      </a:r>
                      <a:endParaRPr lang="en-US" b="0" dirty="0">
                        <a:solidFill>
                          <a:schemeClr val="tx1"/>
                        </a:solidFill>
                        <a:effectLst/>
                      </a:endParaRPr>
                    </a:p>
                  </a:txBody>
                  <a:tcPr marL="38100" marR="38100" marT="38100" anchor="b"/>
                </a:tc>
                <a:tc>
                  <a:txBody>
                    <a:bodyPr/>
                    <a:lstStyle/>
                    <a:p>
                      <a:pPr algn="ctr" fontAlgn="b"/>
                      <a:r>
                        <a:rPr lang="en-US" b="0" i="1" dirty="0">
                          <a:solidFill>
                            <a:schemeClr val="tx1"/>
                          </a:solidFill>
                          <a:effectLst/>
                        </a:rPr>
                        <a:t>Min</a:t>
                      </a:r>
                      <a:endParaRPr lang="en-US" b="0" dirty="0">
                        <a:solidFill>
                          <a:schemeClr val="tx1"/>
                        </a:solidFill>
                        <a:effectLst/>
                      </a:endParaRPr>
                    </a:p>
                  </a:txBody>
                  <a:tcPr marL="38100" marR="38100" marT="38100" anchor="b"/>
                </a:tc>
                <a:tc>
                  <a:txBody>
                    <a:bodyPr/>
                    <a:lstStyle/>
                    <a:p>
                      <a:pPr algn="ctr" fontAlgn="b"/>
                      <a:r>
                        <a:rPr lang="en-US" b="0" i="1" dirty="0">
                          <a:solidFill>
                            <a:schemeClr val="tx1"/>
                          </a:solidFill>
                          <a:effectLst/>
                        </a:rPr>
                        <a:t>Max</a:t>
                      </a:r>
                      <a:endParaRPr lang="en-US" b="0" dirty="0">
                        <a:solidFill>
                          <a:schemeClr val="tx1"/>
                        </a:solidFill>
                        <a:effectLst/>
                      </a:endParaRPr>
                    </a:p>
                  </a:txBody>
                  <a:tcPr marL="38100" marR="38100" marT="38100" anchor="b"/>
                </a:tc>
                <a:extLst>
                  <a:ext uri="{0D108BD9-81ED-4DB2-BD59-A6C34878D82A}">
                    <a16:rowId xmlns:a16="http://schemas.microsoft.com/office/drawing/2014/main" val="166317439"/>
                  </a:ext>
                </a:extLst>
              </a:tr>
              <a:tr h="370840">
                <a:tc>
                  <a:txBody>
                    <a:bodyPr/>
                    <a:lstStyle/>
                    <a:p>
                      <a:pPr algn="l" fontAlgn="ctr"/>
                      <a:r>
                        <a:rPr lang="en-US" dirty="0">
                          <a:effectLst/>
                        </a:rPr>
                        <a:t>Imprisonment Rate per 100,000</a:t>
                      </a:r>
                    </a:p>
                  </a:txBody>
                  <a:tcPr marL="38100" marR="38100" marT="60960" marB="60960" anchor="ctr"/>
                </a:tc>
                <a:tc>
                  <a:txBody>
                    <a:bodyPr/>
                    <a:lstStyle/>
                    <a:p>
                      <a:pPr algn="ctr" fontAlgn="ctr"/>
                      <a:r>
                        <a:rPr lang="en-US" dirty="0">
                          <a:effectLst/>
                        </a:rPr>
                        <a:t>314</a:t>
                      </a:r>
                    </a:p>
                  </a:txBody>
                  <a:tcPr marL="38100" marR="38100" marT="60960" marB="60960" anchor="ctr"/>
                </a:tc>
                <a:tc>
                  <a:txBody>
                    <a:bodyPr/>
                    <a:lstStyle/>
                    <a:p>
                      <a:pPr algn="ctr" fontAlgn="ctr"/>
                      <a:r>
                        <a:rPr lang="en-US" dirty="0">
                          <a:effectLst/>
                        </a:rPr>
                        <a:t>139</a:t>
                      </a:r>
                    </a:p>
                  </a:txBody>
                  <a:tcPr marL="38100" marR="38100" marT="60960" marB="60960" anchor="ctr"/>
                </a:tc>
                <a:tc>
                  <a:txBody>
                    <a:bodyPr/>
                    <a:lstStyle/>
                    <a:p>
                      <a:pPr algn="ctr" fontAlgn="ctr"/>
                      <a:r>
                        <a:rPr lang="en-US">
                          <a:effectLst/>
                        </a:rPr>
                        <a:t>497</a:t>
                      </a:r>
                    </a:p>
                  </a:txBody>
                  <a:tcPr marL="38100" marR="38100" marT="60960" marB="60960" anchor="ctr"/>
                </a:tc>
                <a:tc>
                  <a:txBody>
                    <a:bodyPr/>
                    <a:lstStyle/>
                    <a:p>
                      <a:pPr algn="ctr" fontAlgn="ctr"/>
                      <a:r>
                        <a:rPr lang="en-US">
                          <a:effectLst/>
                        </a:rPr>
                        <a:t>0</a:t>
                      </a:r>
                    </a:p>
                  </a:txBody>
                  <a:tcPr marL="38100" marR="38100" marT="60960" marB="60960" anchor="ctr"/>
                </a:tc>
                <a:tc>
                  <a:txBody>
                    <a:bodyPr/>
                    <a:lstStyle/>
                    <a:p>
                      <a:pPr algn="ctr" fontAlgn="ctr"/>
                      <a:r>
                        <a:rPr lang="en-US">
                          <a:effectLst/>
                        </a:rPr>
                        <a:t>3,767</a:t>
                      </a:r>
                    </a:p>
                  </a:txBody>
                  <a:tcPr marL="38100" marR="38100" marT="60960" marB="60960" anchor="ctr"/>
                </a:tc>
                <a:extLst>
                  <a:ext uri="{0D108BD9-81ED-4DB2-BD59-A6C34878D82A}">
                    <a16:rowId xmlns:a16="http://schemas.microsoft.com/office/drawing/2014/main" val="749897164"/>
                  </a:ext>
                </a:extLst>
              </a:tr>
              <a:tr h="370840">
                <a:tc>
                  <a:txBody>
                    <a:bodyPr/>
                    <a:lstStyle/>
                    <a:p>
                      <a:pPr algn="l" fontAlgn="ctr"/>
                      <a:r>
                        <a:rPr lang="en-US">
                          <a:effectLst/>
                        </a:rPr>
                        <a:t>Total Population</a:t>
                      </a:r>
                    </a:p>
                  </a:txBody>
                  <a:tcPr marL="38100" marR="38100" marT="60960" marB="60960" anchor="ctr"/>
                </a:tc>
                <a:tc>
                  <a:txBody>
                    <a:bodyPr/>
                    <a:lstStyle/>
                    <a:p>
                      <a:pPr algn="ctr" fontAlgn="ctr"/>
                      <a:r>
                        <a:rPr lang="en-US" dirty="0">
                          <a:effectLst/>
                        </a:rPr>
                        <a:t>4,104</a:t>
                      </a:r>
                    </a:p>
                  </a:txBody>
                  <a:tcPr marL="38100" marR="38100" marT="60960" marB="60960" anchor="ctr"/>
                </a:tc>
                <a:tc>
                  <a:txBody>
                    <a:bodyPr/>
                    <a:lstStyle/>
                    <a:p>
                      <a:pPr algn="ctr" fontAlgn="ctr"/>
                      <a:r>
                        <a:rPr lang="en-US">
                          <a:effectLst/>
                        </a:rPr>
                        <a:t>3,911</a:t>
                      </a:r>
                    </a:p>
                  </a:txBody>
                  <a:tcPr marL="38100" marR="38100" marT="60960" marB="60960" anchor="ctr"/>
                </a:tc>
                <a:tc>
                  <a:txBody>
                    <a:bodyPr/>
                    <a:lstStyle/>
                    <a:p>
                      <a:pPr algn="ctr" fontAlgn="ctr"/>
                      <a:r>
                        <a:rPr lang="en-US">
                          <a:effectLst/>
                        </a:rPr>
                        <a:t>1,603</a:t>
                      </a:r>
                    </a:p>
                  </a:txBody>
                  <a:tcPr marL="38100" marR="38100" marT="60960" marB="60960" anchor="ctr"/>
                </a:tc>
                <a:tc>
                  <a:txBody>
                    <a:bodyPr/>
                    <a:lstStyle/>
                    <a:p>
                      <a:pPr algn="ctr" fontAlgn="ctr"/>
                      <a:r>
                        <a:rPr lang="en-US">
                          <a:effectLst/>
                        </a:rPr>
                        <a:t>776</a:t>
                      </a:r>
                    </a:p>
                  </a:txBody>
                  <a:tcPr marL="38100" marR="38100" marT="60960" marB="60960" anchor="ctr"/>
                </a:tc>
                <a:tc>
                  <a:txBody>
                    <a:bodyPr/>
                    <a:lstStyle/>
                    <a:p>
                      <a:pPr algn="ctr" fontAlgn="ctr"/>
                      <a:r>
                        <a:rPr lang="en-US" dirty="0">
                          <a:effectLst/>
                        </a:rPr>
                        <a:t>11,509</a:t>
                      </a:r>
                    </a:p>
                  </a:txBody>
                  <a:tcPr marL="38100" marR="38100" marT="60960" marB="60960" anchor="ctr"/>
                </a:tc>
                <a:extLst>
                  <a:ext uri="{0D108BD9-81ED-4DB2-BD59-A6C34878D82A}">
                    <a16:rowId xmlns:a16="http://schemas.microsoft.com/office/drawing/2014/main" val="3869040700"/>
                  </a:ext>
                </a:extLst>
              </a:tr>
              <a:tr h="370840">
                <a:tc>
                  <a:txBody>
                    <a:bodyPr/>
                    <a:lstStyle/>
                    <a:p>
                      <a:pPr algn="l" fontAlgn="ctr"/>
                      <a:r>
                        <a:rPr lang="en-US" dirty="0">
                          <a:effectLst/>
                        </a:rPr>
                        <a:t>Median Income</a:t>
                      </a:r>
                    </a:p>
                  </a:txBody>
                  <a:tcPr marL="38100" marR="38100" marT="60960" marB="60960" anchor="ctr"/>
                </a:tc>
                <a:tc>
                  <a:txBody>
                    <a:bodyPr/>
                    <a:lstStyle/>
                    <a:p>
                      <a:pPr algn="ctr" fontAlgn="ctr"/>
                      <a:r>
                        <a:rPr lang="en-US" dirty="0">
                          <a:effectLst/>
                        </a:rPr>
                        <a:t>$107,055</a:t>
                      </a:r>
                    </a:p>
                  </a:txBody>
                  <a:tcPr marL="38100" marR="38100" marT="60960" marB="60960" anchor="ctr"/>
                </a:tc>
                <a:tc>
                  <a:txBody>
                    <a:bodyPr/>
                    <a:lstStyle/>
                    <a:p>
                      <a:pPr algn="ctr" fontAlgn="ctr"/>
                      <a:r>
                        <a:rPr lang="en-US">
                          <a:effectLst/>
                        </a:rPr>
                        <a:t>$101,406</a:t>
                      </a:r>
                    </a:p>
                  </a:txBody>
                  <a:tcPr marL="38100" marR="38100" marT="60960" marB="60960" anchor="ctr"/>
                </a:tc>
                <a:tc>
                  <a:txBody>
                    <a:bodyPr/>
                    <a:lstStyle/>
                    <a:p>
                      <a:pPr algn="ctr" fontAlgn="ctr"/>
                      <a:r>
                        <a:rPr lang="en-US">
                          <a:effectLst/>
                        </a:rPr>
                        <a:t>$44,815</a:t>
                      </a:r>
                    </a:p>
                  </a:txBody>
                  <a:tcPr marL="38100" marR="38100" marT="60960" marB="60960" anchor="ctr"/>
                </a:tc>
                <a:tc>
                  <a:txBody>
                    <a:bodyPr/>
                    <a:lstStyle/>
                    <a:p>
                      <a:pPr algn="ctr" fontAlgn="ctr"/>
                      <a:r>
                        <a:rPr lang="en-US">
                          <a:effectLst/>
                        </a:rPr>
                        <a:t>$14,464</a:t>
                      </a:r>
                    </a:p>
                  </a:txBody>
                  <a:tcPr marL="38100" marR="38100" marT="60960" marB="60960" anchor="ctr"/>
                </a:tc>
                <a:tc>
                  <a:txBody>
                    <a:bodyPr/>
                    <a:lstStyle/>
                    <a:p>
                      <a:pPr algn="ctr" fontAlgn="ctr"/>
                      <a:r>
                        <a:rPr lang="en-US" dirty="0">
                          <a:effectLst/>
                        </a:rPr>
                        <a:t>$250,001</a:t>
                      </a:r>
                    </a:p>
                  </a:txBody>
                  <a:tcPr marL="38100" marR="38100" marT="60960" marB="60960" anchor="ctr"/>
                </a:tc>
                <a:extLst>
                  <a:ext uri="{0D108BD9-81ED-4DB2-BD59-A6C34878D82A}">
                    <a16:rowId xmlns:a16="http://schemas.microsoft.com/office/drawing/2014/main" val="879029973"/>
                  </a:ext>
                </a:extLst>
              </a:tr>
              <a:tr h="370840">
                <a:tc>
                  <a:txBody>
                    <a:bodyPr/>
                    <a:lstStyle/>
                    <a:p>
                      <a:pPr algn="l" fontAlgn="ctr"/>
                      <a:r>
                        <a:rPr lang="en-US" dirty="0">
                          <a:effectLst/>
                        </a:rPr>
                        <a:t>% Black</a:t>
                      </a:r>
                    </a:p>
                  </a:txBody>
                  <a:tcPr marL="38100" marR="38100" marT="60960" marB="60960" anchor="ctr"/>
                </a:tc>
                <a:tc>
                  <a:txBody>
                    <a:bodyPr/>
                    <a:lstStyle/>
                    <a:p>
                      <a:pPr algn="ctr" fontAlgn="ctr"/>
                      <a:r>
                        <a:rPr lang="en-US">
                          <a:effectLst/>
                        </a:rPr>
                        <a:t>31.0%</a:t>
                      </a:r>
                    </a:p>
                  </a:txBody>
                  <a:tcPr marL="38100" marR="38100" marT="60960" marB="60960" anchor="ctr"/>
                </a:tc>
                <a:tc>
                  <a:txBody>
                    <a:bodyPr/>
                    <a:lstStyle/>
                    <a:p>
                      <a:pPr algn="ctr" fontAlgn="ctr"/>
                      <a:r>
                        <a:rPr lang="en-US">
                          <a:effectLst/>
                        </a:rPr>
                        <a:t>18.5%</a:t>
                      </a:r>
                    </a:p>
                  </a:txBody>
                  <a:tcPr marL="38100" marR="38100" marT="60960" marB="60960" anchor="ctr"/>
                </a:tc>
                <a:tc>
                  <a:txBody>
                    <a:bodyPr/>
                    <a:lstStyle/>
                    <a:p>
                      <a:pPr algn="ctr" fontAlgn="ctr"/>
                      <a:r>
                        <a:rPr lang="en-US">
                          <a:effectLst/>
                        </a:rPr>
                        <a:t>30.2%</a:t>
                      </a:r>
                    </a:p>
                  </a:txBody>
                  <a:tcPr marL="38100" marR="38100" marT="60960" marB="60960" anchor="ctr"/>
                </a:tc>
                <a:tc>
                  <a:txBody>
                    <a:bodyPr/>
                    <a:lstStyle/>
                    <a:p>
                      <a:pPr algn="ctr" fontAlgn="ctr"/>
                      <a:r>
                        <a:rPr lang="en-US">
                          <a:effectLst/>
                        </a:rPr>
                        <a:t>0.0%</a:t>
                      </a:r>
                    </a:p>
                  </a:txBody>
                  <a:tcPr marL="38100" marR="38100" marT="60960" marB="60960" anchor="ctr"/>
                </a:tc>
                <a:tc>
                  <a:txBody>
                    <a:bodyPr/>
                    <a:lstStyle/>
                    <a:p>
                      <a:pPr algn="ctr" fontAlgn="ctr"/>
                      <a:r>
                        <a:rPr lang="en-US">
                          <a:effectLst/>
                        </a:rPr>
                        <a:t>99.7%</a:t>
                      </a:r>
                    </a:p>
                  </a:txBody>
                  <a:tcPr marL="38100" marR="38100" marT="60960" marB="60960" anchor="ctr"/>
                </a:tc>
                <a:extLst>
                  <a:ext uri="{0D108BD9-81ED-4DB2-BD59-A6C34878D82A}">
                    <a16:rowId xmlns:a16="http://schemas.microsoft.com/office/drawing/2014/main" val="1701324161"/>
                  </a:ext>
                </a:extLst>
              </a:tr>
              <a:tr h="370840">
                <a:tc>
                  <a:txBody>
                    <a:bodyPr/>
                    <a:lstStyle/>
                    <a:p>
                      <a:pPr algn="l" fontAlgn="ctr"/>
                      <a:r>
                        <a:rPr lang="en-US">
                          <a:effectLst/>
                        </a:rPr>
                        <a:t>Unemployment Rate</a:t>
                      </a:r>
                    </a:p>
                  </a:txBody>
                  <a:tcPr marL="38100" marR="38100" marT="60960" marB="60960" anchor="ctr"/>
                </a:tc>
                <a:tc>
                  <a:txBody>
                    <a:bodyPr/>
                    <a:lstStyle/>
                    <a:p>
                      <a:pPr algn="ctr" fontAlgn="ctr"/>
                      <a:r>
                        <a:rPr lang="en-US">
                          <a:effectLst/>
                        </a:rPr>
                        <a:t>5.5%</a:t>
                      </a:r>
                    </a:p>
                  </a:txBody>
                  <a:tcPr marL="38100" marR="38100" marT="60960" marB="60960" anchor="ctr"/>
                </a:tc>
                <a:tc>
                  <a:txBody>
                    <a:bodyPr/>
                    <a:lstStyle/>
                    <a:p>
                      <a:pPr algn="ctr" fontAlgn="ctr"/>
                      <a:r>
                        <a:rPr lang="en-US">
                          <a:effectLst/>
                        </a:rPr>
                        <a:t>4.5%</a:t>
                      </a:r>
                    </a:p>
                  </a:txBody>
                  <a:tcPr marL="38100" marR="38100" marT="60960" marB="60960" anchor="ctr"/>
                </a:tc>
                <a:tc>
                  <a:txBody>
                    <a:bodyPr/>
                    <a:lstStyle/>
                    <a:p>
                      <a:pPr algn="ctr" fontAlgn="ctr"/>
                      <a:r>
                        <a:rPr lang="en-US">
                          <a:effectLst/>
                        </a:rPr>
                        <a:t>3.9%</a:t>
                      </a:r>
                    </a:p>
                  </a:txBody>
                  <a:tcPr marL="38100" marR="38100" marT="60960" marB="60960" anchor="ctr"/>
                </a:tc>
                <a:tc>
                  <a:txBody>
                    <a:bodyPr/>
                    <a:lstStyle/>
                    <a:p>
                      <a:pPr algn="ctr" fontAlgn="ctr"/>
                      <a:r>
                        <a:rPr lang="en-US">
                          <a:effectLst/>
                        </a:rPr>
                        <a:t>0.0%</a:t>
                      </a:r>
                    </a:p>
                  </a:txBody>
                  <a:tcPr marL="38100" marR="38100" marT="60960" marB="60960" anchor="ctr"/>
                </a:tc>
                <a:tc>
                  <a:txBody>
                    <a:bodyPr/>
                    <a:lstStyle/>
                    <a:p>
                      <a:pPr algn="ctr" fontAlgn="ctr"/>
                      <a:r>
                        <a:rPr lang="en-US">
                          <a:effectLst/>
                        </a:rPr>
                        <a:t>31.2%</a:t>
                      </a:r>
                    </a:p>
                  </a:txBody>
                  <a:tcPr marL="38100" marR="38100" marT="60960" marB="60960" anchor="ctr"/>
                </a:tc>
                <a:extLst>
                  <a:ext uri="{0D108BD9-81ED-4DB2-BD59-A6C34878D82A}">
                    <a16:rowId xmlns:a16="http://schemas.microsoft.com/office/drawing/2014/main" val="2830304057"/>
                  </a:ext>
                </a:extLst>
              </a:tr>
              <a:tr h="370840">
                <a:tc>
                  <a:txBody>
                    <a:bodyPr/>
                    <a:lstStyle/>
                    <a:p>
                      <a:pPr algn="l" fontAlgn="ctr"/>
                      <a:r>
                        <a:rPr lang="en-US">
                          <a:effectLst/>
                        </a:rPr>
                        <a:t>% Rural</a:t>
                      </a:r>
                    </a:p>
                  </a:txBody>
                  <a:tcPr marL="38100" marR="38100" marT="60960" marB="60960" anchor="ctr"/>
                </a:tc>
                <a:tc>
                  <a:txBody>
                    <a:bodyPr/>
                    <a:lstStyle/>
                    <a:p>
                      <a:pPr algn="ctr" fontAlgn="ctr"/>
                      <a:r>
                        <a:rPr lang="en-US" dirty="0">
                          <a:effectLst/>
                        </a:rPr>
                        <a:t>14.9%</a:t>
                      </a:r>
                    </a:p>
                  </a:txBody>
                  <a:tcPr marL="38100" marR="38100" marT="60960" marB="60960" anchor="ctr"/>
                </a:tc>
                <a:tc>
                  <a:txBody>
                    <a:bodyPr/>
                    <a:lstStyle/>
                    <a:p>
                      <a:pPr algn="ctr" fontAlgn="ctr"/>
                      <a:r>
                        <a:rPr lang="en-US">
                          <a:effectLst/>
                        </a:rPr>
                        <a:t>0.0%</a:t>
                      </a:r>
                    </a:p>
                  </a:txBody>
                  <a:tcPr marL="38100" marR="38100" marT="60960" marB="60960" anchor="ctr"/>
                </a:tc>
                <a:tc>
                  <a:txBody>
                    <a:bodyPr/>
                    <a:lstStyle/>
                    <a:p>
                      <a:pPr algn="ctr" fontAlgn="ctr"/>
                      <a:r>
                        <a:rPr lang="en-US">
                          <a:effectLst/>
                        </a:rPr>
                        <a:t>32.1%</a:t>
                      </a:r>
                    </a:p>
                  </a:txBody>
                  <a:tcPr marL="38100" marR="38100" marT="60960" marB="60960" anchor="ctr"/>
                </a:tc>
                <a:tc>
                  <a:txBody>
                    <a:bodyPr/>
                    <a:lstStyle/>
                    <a:p>
                      <a:pPr algn="ctr" fontAlgn="ctr"/>
                      <a:r>
                        <a:rPr lang="en-US">
                          <a:effectLst/>
                        </a:rPr>
                        <a:t>0.0%</a:t>
                      </a:r>
                    </a:p>
                  </a:txBody>
                  <a:tcPr marL="38100" marR="38100" marT="60960" marB="60960" anchor="ctr"/>
                </a:tc>
                <a:tc>
                  <a:txBody>
                    <a:bodyPr/>
                    <a:lstStyle/>
                    <a:p>
                      <a:pPr algn="ctr" fontAlgn="ctr"/>
                      <a:r>
                        <a:rPr lang="en-US" dirty="0">
                          <a:effectLst/>
                        </a:rPr>
                        <a:t>100%</a:t>
                      </a:r>
                    </a:p>
                  </a:txBody>
                  <a:tcPr marL="38100" marR="38100" marT="60960" marB="60960" anchor="ctr"/>
                </a:tc>
                <a:extLst>
                  <a:ext uri="{0D108BD9-81ED-4DB2-BD59-A6C34878D82A}">
                    <a16:rowId xmlns:a16="http://schemas.microsoft.com/office/drawing/2014/main" val="3792721263"/>
                  </a:ext>
                </a:extLst>
              </a:tr>
            </a:tbl>
          </a:graphicData>
        </a:graphic>
      </p:graphicFrame>
      <p:graphicFrame>
        <p:nvGraphicFramePr>
          <p:cNvPr id="5" name="Table 4">
            <a:extLst>
              <a:ext uri="{FF2B5EF4-FFF2-40B4-BE49-F238E27FC236}">
                <a16:creationId xmlns:a16="http://schemas.microsoft.com/office/drawing/2014/main" id="{E2ED183A-8C37-BB43-AD01-390714DE698B}"/>
              </a:ext>
            </a:extLst>
          </p:cNvPr>
          <p:cNvGraphicFramePr>
            <a:graphicFrameLocks noGrp="1"/>
          </p:cNvGraphicFramePr>
          <p:nvPr/>
        </p:nvGraphicFramePr>
        <p:xfrm>
          <a:off x="162340" y="3666565"/>
          <a:ext cx="10223881" cy="3070860"/>
        </p:xfrm>
        <a:graphic>
          <a:graphicData uri="http://schemas.openxmlformats.org/drawingml/2006/table">
            <a:tbl>
              <a:tblPr firstRow="1" bandRow="1">
                <a:tableStyleId>{5C22544A-7EE6-4342-B048-85BDC9FD1C3A}</a:tableStyleId>
              </a:tblPr>
              <a:tblGrid>
                <a:gridCol w="5743321">
                  <a:extLst>
                    <a:ext uri="{9D8B030D-6E8A-4147-A177-3AD203B41FA5}">
                      <a16:colId xmlns:a16="http://schemas.microsoft.com/office/drawing/2014/main" val="1022635397"/>
                    </a:ext>
                  </a:extLst>
                </a:gridCol>
                <a:gridCol w="896112">
                  <a:extLst>
                    <a:ext uri="{9D8B030D-6E8A-4147-A177-3AD203B41FA5}">
                      <a16:colId xmlns:a16="http://schemas.microsoft.com/office/drawing/2014/main" val="4179213688"/>
                    </a:ext>
                  </a:extLst>
                </a:gridCol>
                <a:gridCol w="896112">
                  <a:extLst>
                    <a:ext uri="{9D8B030D-6E8A-4147-A177-3AD203B41FA5}">
                      <a16:colId xmlns:a16="http://schemas.microsoft.com/office/drawing/2014/main" val="1154844700"/>
                    </a:ext>
                  </a:extLst>
                </a:gridCol>
                <a:gridCol w="896112">
                  <a:extLst>
                    <a:ext uri="{9D8B030D-6E8A-4147-A177-3AD203B41FA5}">
                      <a16:colId xmlns:a16="http://schemas.microsoft.com/office/drawing/2014/main" val="2436093612"/>
                    </a:ext>
                  </a:extLst>
                </a:gridCol>
                <a:gridCol w="896112">
                  <a:extLst>
                    <a:ext uri="{9D8B030D-6E8A-4147-A177-3AD203B41FA5}">
                      <a16:colId xmlns:a16="http://schemas.microsoft.com/office/drawing/2014/main" val="2511676271"/>
                    </a:ext>
                  </a:extLst>
                </a:gridCol>
                <a:gridCol w="896112">
                  <a:extLst>
                    <a:ext uri="{9D8B030D-6E8A-4147-A177-3AD203B41FA5}">
                      <a16:colId xmlns:a16="http://schemas.microsoft.com/office/drawing/2014/main" val="3906313822"/>
                    </a:ext>
                  </a:extLst>
                </a:gridCol>
              </a:tblGrid>
              <a:tr h="370840">
                <a:tc>
                  <a:txBody>
                    <a:bodyPr/>
                    <a:lstStyle/>
                    <a:p>
                      <a:pPr algn="l" fontAlgn="b"/>
                      <a:endParaRPr lang="en-US" sz="800" b="0" i="0" kern="1200" dirty="0">
                        <a:solidFill>
                          <a:schemeClr val="tx1"/>
                        </a:solidFill>
                        <a:effectLst/>
                        <a:latin typeface="+mj-lt"/>
                        <a:ea typeface="+mn-ea"/>
                        <a:cs typeface="+mn-cs"/>
                      </a:endParaRPr>
                    </a:p>
                    <a:p>
                      <a:pPr algn="l" fontAlgn="b"/>
                      <a:r>
                        <a:rPr lang="en-US" sz="3200" b="0" i="0" kern="1200" dirty="0">
                          <a:solidFill>
                            <a:schemeClr val="tx1"/>
                          </a:solidFill>
                          <a:effectLst/>
                          <a:latin typeface="+mj-lt"/>
                          <a:ea typeface="+mn-ea"/>
                          <a:cs typeface="+mn-cs"/>
                        </a:rPr>
                        <a:t>Distance to Nearest Facility</a:t>
                      </a:r>
                      <a:endParaRPr lang="en-US" sz="3200" b="0" dirty="0">
                        <a:solidFill>
                          <a:schemeClr val="tx1"/>
                        </a:solidFill>
                        <a:effectLst/>
                        <a:latin typeface="+mj-lt"/>
                      </a:endParaRPr>
                    </a:p>
                  </a:txBody>
                  <a:tcPr marL="38100" marR="38100" marT="38100" anchor="b"/>
                </a:tc>
                <a:tc>
                  <a:txBody>
                    <a:bodyPr/>
                    <a:lstStyle/>
                    <a:p>
                      <a:pPr algn="l" fontAlgn="b"/>
                      <a:br>
                        <a:rPr lang="en-US" b="0" i="1" dirty="0">
                          <a:solidFill>
                            <a:schemeClr val="tx1"/>
                          </a:solidFill>
                          <a:effectLst/>
                        </a:rPr>
                      </a:br>
                      <a:r>
                        <a:rPr lang="en-US" b="0" i="1" dirty="0">
                          <a:solidFill>
                            <a:schemeClr val="tx1"/>
                          </a:solidFill>
                          <a:effectLst/>
                        </a:rPr>
                        <a:t>Mean</a:t>
                      </a:r>
                      <a:endParaRPr lang="en-US" b="0" dirty="0">
                        <a:solidFill>
                          <a:schemeClr val="tx1"/>
                        </a:solidFill>
                        <a:effectLst/>
                      </a:endParaRPr>
                    </a:p>
                  </a:txBody>
                  <a:tcPr marL="38100" marR="38100" marT="38100" anchor="b"/>
                </a:tc>
                <a:tc>
                  <a:txBody>
                    <a:bodyPr/>
                    <a:lstStyle/>
                    <a:p>
                      <a:pPr algn="l" fontAlgn="b"/>
                      <a:r>
                        <a:rPr lang="en-US" b="0" i="1" dirty="0">
                          <a:solidFill>
                            <a:schemeClr val="tx1"/>
                          </a:solidFill>
                          <a:effectLst/>
                        </a:rPr>
                        <a:t>Median</a:t>
                      </a:r>
                      <a:endParaRPr lang="en-US" b="0" dirty="0">
                        <a:solidFill>
                          <a:schemeClr val="tx1"/>
                        </a:solidFill>
                        <a:effectLst/>
                      </a:endParaRPr>
                    </a:p>
                  </a:txBody>
                  <a:tcPr marL="38100" marR="38100" marT="38100" anchor="b"/>
                </a:tc>
                <a:tc>
                  <a:txBody>
                    <a:bodyPr/>
                    <a:lstStyle/>
                    <a:p>
                      <a:pPr algn="l" fontAlgn="b"/>
                      <a:r>
                        <a:rPr lang="en-US" b="0" i="1">
                          <a:solidFill>
                            <a:schemeClr val="tx1"/>
                          </a:solidFill>
                          <a:effectLst/>
                        </a:rPr>
                        <a:t>Std Dev</a:t>
                      </a:r>
                      <a:endParaRPr lang="en-US" b="0">
                        <a:solidFill>
                          <a:schemeClr val="tx1"/>
                        </a:solidFill>
                        <a:effectLst/>
                      </a:endParaRPr>
                    </a:p>
                  </a:txBody>
                  <a:tcPr marL="38100" marR="38100" marT="38100" anchor="b"/>
                </a:tc>
                <a:tc>
                  <a:txBody>
                    <a:bodyPr/>
                    <a:lstStyle/>
                    <a:p>
                      <a:pPr algn="l" fontAlgn="b"/>
                      <a:r>
                        <a:rPr lang="en-US" b="0" i="1" dirty="0">
                          <a:solidFill>
                            <a:schemeClr val="tx1"/>
                          </a:solidFill>
                          <a:effectLst/>
                        </a:rPr>
                        <a:t>Min</a:t>
                      </a:r>
                      <a:endParaRPr lang="en-US" b="0" dirty="0">
                        <a:solidFill>
                          <a:schemeClr val="tx1"/>
                        </a:solidFill>
                        <a:effectLst/>
                      </a:endParaRPr>
                    </a:p>
                  </a:txBody>
                  <a:tcPr marL="38100" marR="38100" marT="38100" anchor="b"/>
                </a:tc>
                <a:tc>
                  <a:txBody>
                    <a:bodyPr/>
                    <a:lstStyle/>
                    <a:p>
                      <a:pPr algn="l" fontAlgn="b"/>
                      <a:r>
                        <a:rPr lang="en-US" b="0" i="1" dirty="0">
                          <a:solidFill>
                            <a:schemeClr val="tx1"/>
                          </a:solidFill>
                          <a:effectLst/>
                        </a:rPr>
                        <a:t>Max</a:t>
                      </a:r>
                      <a:endParaRPr lang="en-US" b="0" dirty="0">
                        <a:solidFill>
                          <a:schemeClr val="tx1"/>
                        </a:solidFill>
                        <a:effectLst/>
                      </a:endParaRPr>
                    </a:p>
                  </a:txBody>
                  <a:tcPr marL="38100" marR="38100" marT="38100" anchor="b"/>
                </a:tc>
                <a:extLst>
                  <a:ext uri="{0D108BD9-81ED-4DB2-BD59-A6C34878D82A}">
                    <a16:rowId xmlns:a16="http://schemas.microsoft.com/office/drawing/2014/main" val="491545824"/>
                  </a:ext>
                </a:extLst>
              </a:tr>
              <a:tr h="370840">
                <a:tc>
                  <a:txBody>
                    <a:bodyPr/>
                    <a:lstStyle/>
                    <a:p>
                      <a:pPr algn="l" fontAlgn="ctr"/>
                      <a:r>
                        <a:rPr lang="en-US">
                          <a:effectLst/>
                        </a:rPr>
                        <a:t>Driving Miles to Mental Health Facility</a:t>
                      </a:r>
                    </a:p>
                  </a:txBody>
                  <a:tcPr marL="38100" marR="38100" marT="60960" marB="60960" anchor="ctr"/>
                </a:tc>
                <a:tc>
                  <a:txBody>
                    <a:bodyPr/>
                    <a:lstStyle/>
                    <a:p>
                      <a:pPr algn="l" fontAlgn="ctr"/>
                      <a:r>
                        <a:rPr lang="en-US" dirty="0">
                          <a:effectLst/>
                        </a:rPr>
                        <a:t>4.3</a:t>
                      </a:r>
                    </a:p>
                  </a:txBody>
                  <a:tcPr marL="38100" marR="38100" marT="60960" marB="60960" anchor="ctr"/>
                </a:tc>
                <a:tc>
                  <a:txBody>
                    <a:bodyPr/>
                    <a:lstStyle/>
                    <a:p>
                      <a:pPr algn="l" fontAlgn="ctr"/>
                      <a:r>
                        <a:rPr lang="en-US" dirty="0">
                          <a:effectLst/>
                        </a:rPr>
                        <a:t>2.7</a:t>
                      </a:r>
                    </a:p>
                  </a:txBody>
                  <a:tcPr marL="38100" marR="38100" marT="60960" marB="60960" anchor="ctr"/>
                </a:tc>
                <a:tc>
                  <a:txBody>
                    <a:bodyPr/>
                    <a:lstStyle/>
                    <a:p>
                      <a:pPr algn="l" fontAlgn="ctr"/>
                      <a:r>
                        <a:rPr lang="en-US">
                          <a:effectLst/>
                        </a:rPr>
                        <a:t>5.0</a:t>
                      </a:r>
                    </a:p>
                  </a:txBody>
                  <a:tcPr marL="38100" marR="38100" marT="60960" marB="60960" anchor="ctr"/>
                </a:tc>
                <a:tc>
                  <a:txBody>
                    <a:bodyPr/>
                    <a:lstStyle/>
                    <a:p>
                      <a:pPr algn="l" fontAlgn="ctr"/>
                      <a:r>
                        <a:rPr lang="en-US">
                          <a:effectLst/>
                        </a:rPr>
                        <a:t>0.1</a:t>
                      </a:r>
                    </a:p>
                  </a:txBody>
                  <a:tcPr marL="38100" marR="38100" marT="60960" marB="60960" anchor="ctr"/>
                </a:tc>
                <a:tc>
                  <a:txBody>
                    <a:bodyPr/>
                    <a:lstStyle/>
                    <a:p>
                      <a:pPr algn="l" fontAlgn="ctr"/>
                      <a:r>
                        <a:rPr lang="en-US" dirty="0">
                          <a:effectLst/>
                        </a:rPr>
                        <a:t>51.8</a:t>
                      </a:r>
                    </a:p>
                  </a:txBody>
                  <a:tcPr marL="38100" marR="38100" marT="60960" marB="60960" anchor="ctr"/>
                </a:tc>
                <a:extLst>
                  <a:ext uri="{0D108BD9-81ED-4DB2-BD59-A6C34878D82A}">
                    <a16:rowId xmlns:a16="http://schemas.microsoft.com/office/drawing/2014/main" val="907376060"/>
                  </a:ext>
                </a:extLst>
              </a:tr>
              <a:tr h="370840">
                <a:tc>
                  <a:txBody>
                    <a:bodyPr/>
                    <a:lstStyle/>
                    <a:p>
                      <a:pPr algn="l" fontAlgn="ctr"/>
                      <a:r>
                        <a:rPr lang="en-US">
                          <a:effectLst/>
                        </a:rPr>
                        <a:t>Travel Time to Mental Health Facility</a:t>
                      </a:r>
                    </a:p>
                  </a:txBody>
                  <a:tcPr marL="38100" marR="38100" marT="60960" marB="60960" anchor="ctr"/>
                </a:tc>
                <a:tc>
                  <a:txBody>
                    <a:bodyPr/>
                    <a:lstStyle/>
                    <a:p>
                      <a:pPr algn="l" fontAlgn="ctr"/>
                      <a:r>
                        <a:rPr lang="en-US" dirty="0">
                          <a:effectLst/>
                        </a:rPr>
                        <a:t>9 min</a:t>
                      </a:r>
                    </a:p>
                  </a:txBody>
                  <a:tcPr marL="38100" marR="38100" marT="60960" marB="60960" anchor="ctr"/>
                </a:tc>
                <a:tc>
                  <a:txBody>
                    <a:bodyPr/>
                    <a:lstStyle/>
                    <a:p>
                      <a:pPr algn="l" fontAlgn="ctr"/>
                      <a:r>
                        <a:rPr lang="en-US">
                          <a:effectLst/>
                        </a:rPr>
                        <a:t>8 min</a:t>
                      </a:r>
                    </a:p>
                  </a:txBody>
                  <a:tcPr marL="38100" marR="38100" marT="60960" marB="60960" anchor="ctr"/>
                </a:tc>
                <a:tc>
                  <a:txBody>
                    <a:bodyPr/>
                    <a:lstStyle/>
                    <a:p>
                      <a:pPr algn="l" fontAlgn="ctr"/>
                      <a:r>
                        <a:rPr lang="en-US">
                          <a:effectLst/>
                        </a:rPr>
                        <a:t>7 min</a:t>
                      </a:r>
                    </a:p>
                  </a:txBody>
                  <a:tcPr marL="38100" marR="38100" marT="60960" marB="60960" anchor="ctr"/>
                </a:tc>
                <a:tc>
                  <a:txBody>
                    <a:bodyPr/>
                    <a:lstStyle/>
                    <a:p>
                      <a:pPr algn="l" fontAlgn="ctr"/>
                      <a:r>
                        <a:rPr lang="en-US">
                          <a:effectLst/>
                        </a:rPr>
                        <a:t>1 min</a:t>
                      </a:r>
                    </a:p>
                  </a:txBody>
                  <a:tcPr marL="38100" marR="38100" marT="60960" marB="60960" anchor="ctr"/>
                </a:tc>
                <a:tc>
                  <a:txBody>
                    <a:bodyPr/>
                    <a:lstStyle/>
                    <a:p>
                      <a:pPr algn="l" fontAlgn="ctr"/>
                      <a:r>
                        <a:rPr lang="en-US">
                          <a:effectLst/>
                        </a:rPr>
                        <a:t>74 min</a:t>
                      </a:r>
                    </a:p>
                  </a:txBody>
                  <a:tcPr marL="38100" marR="38100" marT="60960" marB="60960" anchor="ctr"/>
                </a:tc>
                <a:extLst>
                  <a:ext uri="{0D108BD9-81ED-4DB2-BD59-A6C34878D82A}">
                    <a16:rowId xmlns:a16="http://schemas.microsoft.com/office/drawing/2014/main" val="3990583271"/>
                  </a:ext>
                </a:extLst>
              </a:tr>
              <a:tr h="370840">
                <a:tc>
                  <a:txBody>
                    <a:bodyPr/>
                    <a:lstStyle/>
                    <a:p>
                      <a:pPr algn="l" fontAlgn="ctr"/>
                      <a:r>
                        <a:rPr lang="en-US" dirty="0">
                          <a:effectLst/>
                        </a:rPr>
                        <a:t>Driving Miles to Inpatient Facility</a:t>
                      </a:r>
                    </a:p>
                  </a:txBody>
                  <a:tcPr marL="38100" marR="38100" marT="60960" marB="60960" anchor="ctr"/>
                </a:tc>
                <a:tc>
                  <a:txBody>
                    <a:bodyPr/>
                    <a:lstStyle/>
                    <a:p>
                      <a:pPr algn="l" fontAlgn="ctr"/>
                      <a:r>
                        <a:rPr lang="en-US">
                          <a:effectLst/>
                        </a:rPr>
                        <a:t>12.0</a:t>
                      </a:r>
                    </a:p>
                  </a:txBody>
                  <a:tcPr marL="38100" marR="38100" marT="60960" marB="60960" anchor="ctr"/>
                </a:tc>
                <a:tc>
                  <a:txBody>
                    <a:bodyPr/>
                    <a:lstStyle/>
                    <a:p>
                      <a:pPr algn="l" fontAlgn="ctr"/>
                      <a:r>
                        <a:rPr lang="en-US">
                          <a:effectLst/>
                        </a:rPr>
                        <a:t>8.7</a:t>
                      </a:r>
                    </a:p>
                  </a:txBody>
                  <a:tcPr marL="38100" marR="38100" marT="60960" marB="60960" anchor="ctr"/>
                </a:tc>
                <a:tc>
                  <a:txBody>
                    <a:bodyPr/>
                    <a:lstStyle/>
                    <a:p>
                      <a:pPr algn="l" fontAlgn="ctr"/>
                      <a:r>
                        <a:rPr lang="en-US">
                          <a:effectLst/>
                        </a:rPr>
                        <a:t>13.8</a:t>
                      </a:r>
                    </a:p>
                  </a:txBody>
                  <a:tcPr marL="38100" marR="38100" marT="60960" marB="60960" anchor="ctr"/>
                </a:tc>
                <a:tc>
                  <a:txBody>
                    <a:bodyPr/>
                    <a:lstStyle/>
                    <a:p>
                      <a:pPr algn="l" fontAlgn="ctr"/>
                      <a:r>
                        <a:rPr lang="en-US">
                          <a:effectLst/>
                        </a:rPr>
                        <a:t>0.2</a:t>
                      </a:r>
                    </a:p>
                  </a:txBody>
                  <a:tcPr marL="38100" marR="38100" marT="60960" marB="60960" anchor="ctr"/>
                </a:tc>
                <a:tc>
                  <a:txBody>
                    <a:bodyPr/>
                    <a:lstStyle/>
                    <a:p>
                      <a:pPr algn="l" fontAlgn="ctr"/>
                      <a:r>
                        <a:rPr lang="en-US">
                          <a:effectLst/>
                        </a:rPr>
                        <a:t>119.9</a:t>
                      </a:r>
                    </a:p>
                  </a:txBody>
                  <a:tcPr marL="38100" marR="38100" marT="60960" marB="60960" anchor="ctr"/>
                </a:tc>
                <a:extLst>
                  <a:ext uri="{0D108BD9-81ED-4DB2-BD59-A6C34878D82A}">
                    <a16:rowId xmlns:a16="http://schemas.microsoft.com/office/drawing/2014/main" val="3391722110"/>
                  </a:ext>
                </a:extLst>
              </a:tr>
              <a:tr h="370840">
                <a:tc>
                  <a:txBody>
                    <a:bodyPr/>
                    <a:lstStyle/>
                    <a:p>
                      <a:pPr algn="l" fontAlgn="ctr"/>
                      <a:r>
                        <a:rPr lang="en-US" dirty="0">
                          <a:effectLst/>
                        </a:rPr>
                        <a:t>Travel Time to Inpatient Facility</a:t>
                      </a:r>
                    </a:p>
                  </a:txBody>
                  <a:tcPr marL="38100" marR="38100" marT="60960" marB="60960" anchor="ctr"/>
                </a:tc>
                <a:tc>
                  <a:txBody>
                    <a:bodyPr/>
                    <a:lstStyle/>
                    <a:p>
                      <a:pPr algn="l" fontAlgn="ctr"/>
                      <a:r>
                        <a:rPr lang="en-US">
                          <a:effectLst/>
                        </a:rPr>
                        <a:t>22 min</a:t>
                      </a:r>
                    </a:p>
                  </a:txBody>
                  <a:tcPr marL="38100" marR="38100" marT="60960" marB="60960" anchor="ctr"/>
                </a:tc>
                <a:tc>
                  <a:txBody>
                    <a:bodyPr/>
                    <a:lstStyle/>
                    <a:p>
                      <a:pPr algn="l" fontAlgn="ctr"/>
                      <a:r>
                        <a:rPr lang="en-US" dirty="0">
                          <a:effectLst/>
                        </a:rPr>
                        <a:t>19 min</a:t>
                      </a:r>
                    </a:p>
                  </a:txBody>
                  <a:tcPr marL="38100" marR="38100" marT="60960" marB="60960" anchor="ctr"/>
                </a:tc>
                <a:tc>
                  <a:txBody>
                    <a:bodyPr/>
                    <a:lstStyle/>
                    <a:p>
                      <a:pPr algn="l" fontAlgn="ctr"/>
                      <a:r>
                        <a:rPr lang="en-US" dirty="0">
                          <a:effectLst/>
                        </a:rPr>
                        <a:t>15 min</a:t>
                      </a:r>
                    </a:p>
                  </a:txBody>
                  <a:tcPr marL="38100" marR="38100" marT="60960" marB="60960" anchor="ctr"/>
                </a:tc>
                <a:tc>
                  <a:txBody>
                    <a:bodyPr/>
                    <a:lstStyle/>
                    <a:p>
                      <a:pPr algn="l" fontAlgn="ctr"/>
                      <a:r>
                        <a:rPr lang="en-US" dirty="0">
                          <a:effectLst/>
                        </a:rPr>
                        <a:t>1 min</a:t>
                      </a:r>
                    </a:p>
                  </a:txBody>
                  <a:tcPr marL="38100" marR="38100" marT="60960" marB="60960" anchor="ctr"/>
                </a:tc>
                <a:tc>
                  <a:txBody>
                    <a:bodyPr/>
                    <a:lstStyle/>
                    <a:p>
                      <a:pPr algn="l" fontAlgn="ctr"/>
                      <a:r>
                        <a:rPr lang="en-US" dirty="0">
                          <a:effectLst/>
                        </a:rPr>
                        <a:t>139 min</a:t>
                      </a:r>
                    </a:p>
                  </a:txBody>
                  <a:tcPr marL="38100" marR="38100" marT="60960" marB="60960" anchor="ctr"/>
                </a:tc>
                <a:extLst>
                  <a:ext uri="{0D108BD9-81ED-4DB2-BD59-A6C34878D82A}">
                    <a16:rowId xmlns:a16="http://schemas.microsoft.com/office/drawing/2014/main" val="2678435550"/>
                  </a:ext>
                </a:extLst>
              </a:tr>
              <a:tr h="370840">
                <a:tc>
                  <a:txBody>
                    <a:bodyPr/>
                    <a:lstStyle/>
                    <a:p>
                      <a:pPr algn="l" fontAlgn="ctr"/>
                      <a:r>
                        <a:rPr lang="en-US">
                          <a:effectLst/>
                        </a:rPr>
                        <a:t>Driving Miles to Inpatient Facility with Crisis Intervention</a:t>
                      </a:r>
                    </a:p>
                  </a:txBody>
                  <a:tcPr marL="38100" marR="38100" marT="60960" marB="60960" anchor="ctr"/>
                </a:tc>
                <a:tc>
                  <a:txBody>
                    <a:bodyPr/>
                    <a:lstStyle/>
                    <a:p>
                      <a:pPr algn="l" fontAlgn="ctr"/>
                      <a:r>
                        <a:rPr lang="en-US">
                          <a:effectLst/>
                        </a:rPr>
                        <a:t>22.3</a:t>
                      </a:r>
                    </a:p>
                  </a:txBody>
                  <a:tcPr marL="38100" marR="38100" marT="60960" marB="60960" anchor="ctr"/>
                </a:tc>
                <a:tc>
                  <a:txBody>
                    <a:bodyPr/>
                    <a:lstStyle/>
                    <a:p>
                      <a:pPr algn="l" fontAlgn="ctr"/>
                      <a:r>
                        <a:rPr lang="en-US">
                          <a:effectLst/>
                        </a:rPr>
                        <a:t>16.6</a:t>
                      </a:r>
                    </a:p>
                  </a:txBody>
                  <a:tcPr marL="38100" marR="38100" marT="60960" marB="60960" anchor="ctr"/>
                </a:tc>
                <a:tc>
                  <a:txBody>
                    <a:bodyPr/>
                    <a:lstStyle/>
                    <a:p>
                      <a:pPr algn="l" fontAlgn="ctr"/>
                      <a:r>
                        <a:rPr lang="en-US">
                          <a:effectLst/>
                        </a:rPr>
                        <a:t>24.7</a:t>
                      </a:r>
                    </a:p>
                  </a:txBody>
                  <a:tcPr marL="38100" marR="38100" marT="60960" marB="60960" anchor="ctr"/>
                </a:tc>
                <a:tc>
                  <a:txBody>
                    <a:bodyPr/>
                    <a:lstStyle/>
                    <a:p>
                      <a:pPr algn="l" fontAlgn="ctr"/>
                      <a:r>
                        <a:rPr lang="en-US">
                          <a:effectLst/>
                        </a:rPr>
                        <a:t>0.4</a:t>
                      </a:r>
                    </a:p>
                  </a:txBody>
                  <a:tcPr marL="38100" marR="38100" marT="60960" marB="60960" anchor="ctr"/>
                </a:tc>
                <a:tc>
                  <a:txBody>
                    <a:bodyPr/>
                    <a:lstStyle/>
                    <a:p>
                      <a:pPr algn="l" fontAlgn="ctr"/>
                      <a:r>
                        <a:rPr lang="en-US">
                          <a:effectLst/>
                        </a:rPr>
                        <a:t>152.4</a:t>
                      </a:r>
                    </a:p>
                  </a:txBody>
                  <a:tcPr marL="38100" marR="38100" marT="60960" marB="60960" anchor="ctr"/>
                </a:tc>
                <a:extLst>
                  <a:ext uri="{0D108BD9-81ED-4DB2-BD59-A6C34878D82A}">
                    <a16:rowId xmlns:a16="http://schemas.microsoft.com/office/drawing/2014/main" val="3057139808"/>
                  </a:ext>
                </a:extLst>
              </a:tr>
              <a:tr h="370840">
                <a:tc>
                  <a:txBody>
                    <a:bodyPr/>
                    <a:lstStyle/>
                    <a:p>
                      <a:pPr algn="l" fontAlgn="ctr"/>
                      <a:r>
                        <a:rPr lang="en-US">
                          <a:effectLst/>
                        </a:rPr>
                        <a:t>Travel Time to Inpatient Facility with Crisis Intervention</a:t>
                      </a:r>
                    </a:p>
                  </a:txBody>
                  <a:tcPr marL="38100" marR="38100" marT="60960" marB="60960" anchor="ctr"/>
                </a:tc>
                <a:tc>
                  <a:txBody>
                    <a:bodyPr/>
                    <a:lstStyle/>
                    <a:p>
                      <a:pPr algn="l" fontAlgn="ctr"/>
                      <a:r>
                        <a:rPr lang="en-US">
                          <a:effectLst/>
                        </a:rPr>
                        <a:t>36 min</a:t>
                      </a:r>
                    </a:p>
                  </a:txBody>
                  <a:tcPr marL="38100" marR="38100" marT="60960" marB="60960" anchor="ctr"/>
                </a:tc>
                <a:tc>
                  <a:txBody>
                    <a:bodyPr/>
                    <a:lstStyle/>
                    <a:p>
                      <a:pPr algn="l" fontAlgn="ctr"/>
                      <a:r>
                        <a:rPr lang="en-US">
                          <a:effectLst/>
                        </a:rPr>
                        <a:t>30 min</a:t>
                      </a:r>
                    </a:p>
                  </a:txBody>
                  <a:tcPr marL="38100" marR="38100" marT="60960" marB="60960" anchor="ctr"/>
                </a:tc>
                <a:tc>
                  <a:txBody>
                    <a:bodyPr/>
                    <a:lstStyle/>
                    <a:p>
                      <a:pPr algn="l" fontAlgn="ctr"/>
                      <a:r>
                        <a:rPr lang="en-US">
                          <a:effectLst/>
                        </a:rPr>
                        <a:t>29 min</a:t>
                      </a:r>
                    </a:p>
                  </a:txBody>
                  <a:tcPr marL="38100" marR="38100" marT="60960" marB="60960" anchor="ctr"/>
                </a:tc>
                <a:tc>
                  <a:txBody>
                    <a:bodyPr/>
                    <a:lstStyle/>
                    <a:p>
                      <a:pPr algn="l" fontAlgn="ctr"/>
                      <a:r>
                        <a:rPr lang="en-US">
                          <a:effectLst/>
                        </a:rPr>
                        <a:t>2 min</a:t>
                      </a:r>
                    </a:p>
                  </a:txBody>
                  <a:tcPr marL="38100" marR="38100" marT="60960" marB="60960" anchor="ctr"/>
                </a:tc>
                <a:tc>
                  <a:txBody>
                    <a:bodyPr/>
                    <a:lstStyle/>
                    <a:p>
                      <a:pPr algn="l" fontAlgn="ctr"/>
                      <a:r>
                        <a:rPr lang="en-US" dirty="0">
                          <a:effectLst/>
                        </a:rPr>
                        <a:t>184 min</a:t>
                      </a:r>
                    </a:p>
                  </a:txBody>
                  <a:tcPr marL="38100" marR="38100" marT="60960" marB="60960" anchor="ctr"/>
                </a:tc>
                <a:extLst>
                  <a:ext uri="{0D108BD9-81ED-4DB2-BD59-A6C34878D82A}">
                    <a16:rowId xmlns:a16="http://schemas.microsoft.com/office/drawing/2014/main" val="2808407240"/>
                  </a:ext>
                </a:extLst>
              </a:tr>
            </a:tbl>
          </a:graphicData>
        </a:graphic>
      </p:graphicFrame>
    </p:spTree>
    <p:extLst>
      <p:ext uri="{BB962C8B-B14F-4D97-AF65-F5344CB8AC3E}">
        <p14:creationId xmlns:p14="http://schemas.microsoft.com/office/powerpoint/2010/main" val="546056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668320-7E4C-AA3A-8363-27838EA08654}"/>
              </a:ext>
            </a:extLst>
          </p:cNvPr>
          <p:cNvSpPr txBox="1"/>
          <p:nvPr/>
        </p:nvSpPr>
        <p:spPr>
          <a:xfrm>
            <a:off x="119270" y="84987"/>
            <a:ext cx="3047629" cy="923330"/>
          </a:xfrm>
          <a:prstGeom prst="rect">
            <a:avLst/>
          </a:prstGeom>
          <a:noFill/>
        </p:spPr>
        <p:txBody>
          <a:bodyPr wrap="none" rtlCol="0">
            <a:spAutoFit/>
          </a:bodyPr>
          <a:lstStyle/>
          <a:p>
            <a:r>
              <a:rPr lang="en-US" sz="5400" dirty="0">
                <a:solidFill>
                  <a:schemeClr val="bg1"/>
                </a:solidFill>
                <a:latin typeface="+mj-lt"/>
              </a:rPr>
              <a:t>Summary</a:t>
            </a:r>
          </a:p>
        </p:txBody>
      </p:sp>
      <p:graphicFrame>
        <p:nvGraphicFramePr>
          <p:cNvPr id="6" name="Table 5">
            <a:extLst>
              <a:ext uri="{FF2B5EF4-FFF2-40B4-BE49-F238E27FC236}">
                <a16:creationId xmlns:a16="http://schemas.microsoft.com/office/drawing/2014/main" id="{820F489D-A96C-C731-2651-A498201220C3}"/>
              </a:ext>
            </a:extLst>
          </p:cNvPr>
          <p:cNvGraphicFramePr>
            <a:graphicFrameLocks noGrp="1"/>
          </p:cNvGraphicFramePr>
          <p:nvPr>
            <p:extLst>
              <p:ext uri="{D42A27DB-BD31-4B8C-83A1-F6EECF244321}">
                <p14:modId xmlns:p14="http://schemas.microsoft.com/office/powerpoint/2010/main" val="3731993554"/>
              </p:ext>
            </p:extLst>
          </p:nvPr>
        </p:nvGraphicFramePr>
        <p:xfrm>
          <a:off x="3559501" y="399735"/>
          <a:ext cx="7417054" cy="6266688"/>
        </p:xfrm>
        <a:graphic>
          <a:graphicData uri="http://schemas.openxmlformats.org/drawingml/2006/table">
            <a:tbl>
              <a:tblPr firstRow="1" bandRow="1">
                <a:tableStyleId>{5C22544A-7EE6-4342-B048-85BDC9FD1C3A}</a:tableStyleId>
              </a:tblPr>
              <a:tblGrid>
                <a:gridCol w="3357118">
                  <a:extLst>
                    <a:ext uri="{9D8B030D-6E8A-4147-A177-3AD203B41FA5}">
                      <a16:colId xmlns:a16="http://schemas.microsoft.com/office/drawing/2014/main" val="1807345332"/>
                    </a:ext>
                  </a:extLst>
                </a:gridCol>
                <a:gridCol w="1014984">
                  <a:extLst>
                    <a:ext uri="{9D8B030D-6E8A-4147-A177-3AD203B41FA5}">
                      <a16:colId xmlns:a16="http://schemas.microsoft.com/office/drawing/2014/main" val="2125683284"/>
                    </a:ext>
                  </a:extLst>
                </a:gridCol>
                <a:gridCol w="1014984">
                  <a:extLst>
                    <a:ext uri="{9D8B030D-6E8A-4147-A177-3AD203B41FA5}">
                      <a16:colId xmlns:a16="http://schemas.microsoft.com/office/drawing/2014/main" val="2962469795"/>
                    </a:ext>
                  </a:extLst>
                </a:gridCol>
                <a:gridCol w="1014984">
                  <a:extLst>
                    <a:ext uri="{9D8B030D-6E8A-4147-A177-3AD203B41FA5}">
                      <a16:colId xmlns:a16="http://schemas.microsoft.com/office/drawing/2014/main" val="2663949187"/>
                    </a:ext>
                  </a:extLst>
                </a:gridCol>
                <a:gridCol w="1014984">
                  <a:extLst>
                    <a:ext uri="{9D8B030D-6E8A-4147-A177-3AD203B41FA5}">
                      <a16:colId xmlns:a16="http://schemas.microsoft.com/office/drawing/2014/main" val="2933658418"/>
                    </a:ext>
                  </a:extLst>
                </a:gridCol>
              </a:tblGrid>
              <a:tr h="370840">
                <a:tc>
                  <a:txBody>
                    <a:bodyPr/>
                    <a:lstStyle/>
                    <a:p>
                      <a:pPr algn="ctr"/>
                      <a:endParaRPr lang="en-US" sz="800" b="0" i="0" kern="1200" dirty="0">
                        <a:solidFill>
                          <a:schemeClr val="tx1"/>
                        </a:solidFill>
                        <a:effectLst/>
                        <a:latin typeface="+mj-lt"/>
                        <a:ea typeface="+mn-ea"/>
                        <a:cs typeface="+mn-cs"/>
                      </a:endParaRPr>
                    </a:p>
                    <a:p>
                      <a:pPr algn="ctr"/>
                      <a:r>
                        <a:rPr lang="en-US" sz="3200" b="0" i="0" kern="1200" dirty="0">
                          <a:solidFill>
                            <a:schemeClr val="tx1"/>
                          </a:solidFill>
                          <a:effectLst/>
                          <a:latin typeface="+mj-lt"/>
                          <a:ea typeface="+mn-ea"/>
                          <a:cs typeface="+mn-cs"/>
                        </a:rPr>
                        <a:t>Facility</a:t>
                      </a:r>
                    </a:p>
                    <a:p>
                      <a:pPr algn="ctr">
                        <a:lnSpc>
                          <a:spcPct val="80000"/>
                        </a:lnSpc>
                      </a:pPr>
                      <a:r>
                        <a:rPr lang="en-US" sz="3200" b="0" i="0" kern="1200" dirty="0">
                          <a:solidFill>
                            <a:schemeClr val="tx1"/>
                          </a:solidFill>
                          <a:effectLst/>
                          <a:latin typeface="+mj-lt"/>
                          <a:ea typeface="+mn-ea"/>
                          <a:cs typeface="+mn-cs"/>
                        </a:rPr>
                        <a:t>Characteristics</a:t>
                      </a:r>
                      <a:endParaRPr lang="en-US" sz="3200" b="0" dirty="0">
                        <a:solidFill>
                          <a:schemeClr val="tx1"/>
                        </a:solidFill>
                        <a:latin typeface="+mj-lt"/>
                      </a:endParaRPr>
                    </a:p>
                  </a:txBody>
                  <a:tcPr/>
                </a:tc>
                <a:tc>
                  <a:txBody>
                    <a:bodyPr/>
                    <a:lstStyle/>
                    <a:p>
                      <a:pPr algn="ctr" fontAlgn="b"/>
                      <a:br>
                        <a:rPr lang="en-US" b="0" i="1" dirty="0">
                          <a:solidFill>
                            <a:schemeClr val="tx1"/>
                          </a:solidFill>
                          <a:effectLst/>
                        </a:rPr>
                      </a:br>
                      <a:r>
                        <a:rPr lang="en-US" b="0" i="1" dirty="0">
                          <a:solidFill>
                            <a:schemeClr val="tx1"/>
                          </a:solidFill>
                          <a:effectLst/>
                        </a:rPr>
                        <a:t>All</a:t>
                      </a:r>
                      <a:endParaRPr lang="en-US" b="0" dirty="0">
                        <a:solidFill>
                          <a:schemeClr val="tx1"/>
                        </a:solidFill>
                        <a:effectLst/>
                      </a:endParaRPr>
                    </a:p>
                  </a:txBody>
                  <a:tcPr marL="38100" marR="38100" marT="38100" anchor="b"/>
                </a:tc>
                <a:tc>
                  <a:txBody>
                    <a:bodyPr/>
                    <a:lstStyle/>
                    <a:p>
                      <a:pPr algn="ctr" fontAlgn="b"/>
                      <a:r>
                        <a:rPr lang="en-US" b="0" i="1" dirty="0">
                          <a:solidFill>
                            <a:schemeClr val="tx1"/>
                          </a:solidFill>
                          <a:effectLst/>
                        </a:rPr>
                        <a:t>Count</a:t>
                      </a:r>
                      <a:endParaRPr lang="en-US" b="0" dirty="0">
                        <a:solidFill>
                          <a:schemeClr val="tx1"/>
                        </a:solidFill>
                        <a:effectLst/>
                      </a:endParaRPr>
                    </a:p>
                  </a:txBody>
                  <a:tcPr marL="38100" marR="38100" marT="38100" anchor="b"/>
                </a:tc>
                <a:tc>
                  <a:txBody>
                    <a:bodyPr/>
                    <a:lstStyle/>
                    <a:p>
                      <a:pPr algn="ctr" fontAlgn="b"/>
                      <a:r>
                        <a:rPr lang="en-US" b="0" i="1" dirty="0">
                          <a:solidFill>
                            <a:schemeClr val="tx1"/>
                          </a:solidFill>
                          <a:effectLst/>
                        </a:rPr>
                        <a:t>Inpatient</a:t>
                      </a:r>
                      <a:endParaRPr lang="en-US" b="0" dirty="0">
                        <a:solidFill>
                          <a:schemeClr val="tx1"/>
                        </a:solidFill>
                        <a:effectLst/>
                      </a:endParaRPr>
                    </a:p>
                  </a:txBody>
                  <a:tcPr marL="38100" marR="38100" marT="38100" anchor="b"/>
                </a:tc>
                <a:tc>
                  <a:txBody>
                    <a:bodyPr/>
                    <a:lstStyle/>
                    <a:p>
                      <a:pPr algn="ctr" fontAlgn="b"/>
                      <a:r>
                        <a:rPr lang="en-US" b="0" i="1" dirty="0">
                          <a:solidFill>
                            <a:schemeClr val="tx1"/>
                          </a:solidFill>
                          <a:effectLst/>
                        </a:rPr>
                        <a:t>Count</a:t>
                      </a:r>
                      <a:endParaRPr lang="en-US" b="0" dirty="0">
                        <a:solidFill>
                          <a:schemeClr val="tx1"/>
                        </a:solidFill>
                        <a:effectLst/>
                      </a:endParaRPr>
                    </a:p>
                  </a:txBody>
                  <a:tcPr marL="38100" marR="38100" marT="38100" anchor="b"/>
                </a:tc>
                <a:extLst>
                  <a:ext uri="{0D108BD9-81ED-4DB2-BD59-A6C34878D82A}">
                    <a16:rowId xmlns:a16="http://schemas.microsoft.com/office/drawing/2014/main" val="2405551441"/>
                  </a:ext>
                </a:extLst>
              </a:tr>
              <a:tr h="370840">
                <a:tc>
                  <a:txBody>
                    <a:bodyPr/>
                    <a:lstStyle/>
                    <a:p>
                      <a:pPr algn="l" fontAlgn="ctr"/>
                      <a:r>
                        <a:rPr lang="en-US" dirty="0">
                          <a:effectLst/>
                        </a:rPr>
                        <a:t>Inpatient Services</a:t>
                      </a:r>
                    </a:p>
                  </a:txBody>
                  <a:tcPr marL="38100" marR="38100" marT="60960" marB="60960" anchor="ctr"/>
                </a:tc>
                <a:tc>
                  <a:txBody>
                    <a:bodyPr/>
                    <a:lstStyle/>
                    <a:p>
                      <a:pPr algn="ctr" fontAlgn="ctr"/>
                      <a:r>
                        <a:rPr lang="en-US" dirty="0">
                          <a:effectLst/>
                        </a:rPr>
                        <a:t>8.6%</a:t>
                      </a:r>
                    </a:p>
                  </a:txBody>
                  <a:tcPr marL="38100" marR="38100" marT="60960" marB="60960" anchor="ctr"/>
                </a:tc>
                <a:tc>
                  <a:txBody>
                    <a:bodyPr/>
                    <a:lstStyle/>
                    <a:p>
                      <a:pPr algn="ctr" fontAlgn="ctr"/>
                      <a:r>
                        <a:rPr lang="en-US" dirty="0">
                          <a:effectLst/>
                        </a:rPr>
                        <a:t>20</a:t>
                      </a:r>
                    </a:p>
                  </a:txBody>
                  <a:tcPr marL="38100" marR="38100" marT="60960" marB="60960" anchor="ctr"/>
                </a:tc>
                <a:tc>
                  <a:txBody>
                    <a:bodyPr/>
                    <a:lstStyle/>
                    <a:p>
                      <a:pPr algn="ctr" fontAlgn="ctr"/>
                      <a:r>
                        <a:rPr lang="en-US" dirty="0">
                          <a:effectLst/>
                        </a:rPr>
                        <a:t>100%</a:t>
                      </a:r>
                    </a:p>
                  </a:txBody>
                  <a:tcPr marL="38100" marR="38100" marT="60960" marB="60960" anchor="ctr"/>
                </a:tc>
                <a:tc>
                  <a:txBody>
                    <a:bodyPr/>
                    <a:lstStyle/>
                    <a:p>
                      <a:pPr algn="ctr" fontAlgn="ctr"/>
                      <a:r>
                        <a:rPr lang="en-US" dirty="0">
                          <a:effectLst/>
                        </a:rPr>
                        <a:t>20</a:t>
                      </a:r>
                    </a:p>
                  </a:txBody>
                  <a:tcPr marL="38100" marR="38100" marT="60960" marB="60960" anchor="ctr"/>
                </a:tc>
                <a:extLst>
                  <a:ext uri="{0D108BD9-81ED-4DB2-BD59-A6C34878D82A}">
                    <a16:rowId xmlns:a16="http://schemas.microsoft.com/office/drawing/2014/main" val="1799476299"/>
                  </a:ext>
                </a:extLst>
              </a:tr>
              <a:tr h="370840">
                <a:tc>
                  <a:txBody>
                    <a:bodyPr/>
                    <a:lstStyle/>
                    <a:p>
                      <a:pPr algn="l" fontAlgn="ctr"/>
                      <a:r>
                        <a:rPr lang="en-US">
                          <a:effectLst/>
                        </a:rPr>
                        <a:t>Outpatient Services</a:t>
                      </a:r>
                    </a:p>
                  </a:txBody>
                  <a:tcPr marL="38100" marR="38100" marT="60960" marB="60960" anchor="ctr"/>
                </a:tc>
                <a:tc>
                  <a:txBody>
                    <a:bodyPr/>
                    <a:lstStyle/>
                    <a:p>
                      <a:pPr algn="ctr" fontAlgn="ctr"/>
                      <a:r>
                        <a:rPr lang="en-US">
                          <a:effectLst/>
                        </a:rPr>
                        <a:t>86.7%</a:t>
                      </a:r>
                    </a:p>
                  </a:txBody>
                  <a:tcPr marL="38100" marR="38100" marT="60960" marB="60960" anchor="ctr"/>
                </a:tc>
                <a:tc>
                  <a:txBody>
                    <a:bodyPr/>
                    <a:lstStyle/>
                    <a:p>
                      <a:pPr algn="ctr" fontAlgn="ctr"/>
                      <a:r>
                        <a:rPr lang="en-US">
                          <a:effectLst/>
                        </a:rPr>
                        <a:t>202</a:t>
                      </a:r>
                    </a:p>
                  </a:txBody>
                  <a:tcPr marL="38100" marR="38100" marT="60960" marB="60960" anchor="ctr"/>
                </a:tc>
                <a:tc>
                  <a:txBody>
                    <a:bodyPr/>
                    <a:lstStyle/>
                    <a:p>
                      <a:pPr algn="ctr" fontAlgn="ctr"/>
                      <a:r>
                        <a:rPr lang="en-US">
                          <a:effectLst/>
                        </a:rPr>
                        <a:t>60.0%</a:t>
                      </a:r>
                    </a:p>
                  </a:txBody>
                  <a:tcPr marL="38100" marR="38100" marT="60960" marB="60960" anchor="ctr"/>
                </a:tc>
                <a:tc>
                  <a:txBody>
                    <a:bodyPr/>
                    <a:lstStyle/>
                    <a:p>
                      <a:pPr algn="ctr" fontAlgn="ctr"/>
                      <a:r>
                        <a:rPr lang="en-US" dirty="0">
                          <a:effectLst/>
                        </a:rPr>
                        <a:t>12</a:t>
                      </a:r>
                    </a:p>
                  </a:txBody>
                  <a:tcPr marL="38100" marR="38100" marT="60960" marB="60960" anchor="ctr"/>
                </a:tc>
                <a:extLst>
                  <a:ext uri="{0D108BD9-81ED-4DB2-BD59-A6C34878D82A}">
                    <a16:rowId xmlns:a16="http://schemas.microsoft.com/office/drawing/2014/main" val="310029128"/>
                  </a:ext>
                </a:extLst>
              </a:tr>
              <a:tr h="370840">
                <a:tc>
                  <a:txBody>
                    <a:bodyPr/>
                    <a:lstStyle/>
                    <a:p>
                      <a:pPr algn="l" fontAlgn="ctr"/>
                      <a:r>
                        <a:rPr lang="en-US">
                          <a:effectLst/>
                        </a:rPr>
                        <a:t>Partial Hospitalization Services</a:t>
                      </a:r>
                    </a:p>
                  </a:txBody>
                  <a:tcPr marL="38100" marR="38100" marT="60960" marB="60960" anchor="ctr"/>
                </a:tc>
                <a:tc>
                  <a:txBody>
                    <a:bodyPr/>
                    <a:lstStyle/>
                    <a:p>
                      <a:pPr algn="ctr" fontAlgn="ctr"/>
                      <a:r>
                        <a:rPr lang="en-US">
                          <a:effectLst/>
                        </a:rPr>
                        <a:t>17.2%</a:t>
                      </a:r>
                    </a:p>
                  </a:txBody>
                  <a:tcPr marL="38100" marR="38100" marT="60960" marB="60960" anchor="ctr"/>
                </a:tc>
                <a:tc>
                  <a:txBody>
                    <a:bodyPr/>
                    <a:lstStyle/>
                    <a:p>
                      <a:pPr algn="ctr" fontAlgn="ctr"/>
                      <a:r>
                        <a:rPr lang="en-US">
                          <a:effectLst/>
                        </a:rPr>
                        <a:t>40</a:t>
                      </a:r>
                    </a:p>
                  </a:txBody>
                  <a:tcPr marL="38100" marR="38100" marT="60960" marB="60960" anchor="ctr"/>
                </a:tc>
                <a:tc>
                  <a:txBody>
                    <a:bodyPr/>
                    <a:lstStyle/>
                    <a:p>
                      <a:pPr algn="ctr" fontAlgn="ctr"/>
                      <a:r>
                        <a:rPr lang="en-US">
                          <a:effectLst/>
                        </a:rPr>
                        <a:t>90.0%</a:t>
                      </a:r>
                    </a:p>
                  </a:txBody>
                  <a:tcPr marL="38100" marR="38100" marT="60960" marB="60960" anchor="ctr"/>
                </a:tc>
                <a:tc>
                  <a:txBody>
                    <a:bodyPr/>
                    <a:lstStyle/>
                    <a:p>
                      <a:pPr algn="ctr" fontAlgn="ctr"/>
                      <a:r>
                        <a:rPr lang="en-US" dirty="0">
                          <a:effectLst/>
                        </a:rPr>
                        <a:t>18</a:t>
                      </a:r>
                    </a:p>
                  </a:txBody>
                  <a:tcPr marL="38100" marR="38100" marT="60960" marB="60960" anchor="ctr"/>
                </a:tc>
                <a:extLst>
                  <a:ext uri="{0D108BD9-81ED-4DB2-BD59-A6C34878D82A}">
                    <a16:rowId xmlns:a16="http://schemas.microsoft.com/office/drawing/2014/main" val="2075414204"/>
                  </a:ext>
                </a:extLst>
              </a:tr>
              <a:tr h="370840">
                <a:tc>
                  <a:txBody>
                    <a:bodyPr/>
                    <a:lstStyle/>
                    <a:p>
                      <a:pPr algn="l" fontAlgn="ctr"/>
                      <a:r>
                        <a:rPr lang="en-US">
                          <a:effectLst/>
                        </a:rPr>
                        <a:t>Residential Services</a:t>
                      </a:r>
                    </a:p>
                  </a:txBody>
                  <a:tcPr marL="38100" marR="38100" marT="60960" marB="60960" anchor="ctr"/>
                </a:tc>
                <a:tc>
                  <a:txBody>
                    <a:bodyPr/>
                    <a:lstStyle/>
                    <a:p>
                      <a:pPr algn="ctr" fontAlgn="ctr"/>
                      <a:r>
                        <a:rPr lang="en-US" dirty="0">
                          <a:effectLst/>
                        </a:rPr>
                        <a:t>13.3%</a:t>
                      </a:r>
                    </a:p>
                  </a:txBody>
                  <a:tcPr marL="38100" marR="38100" marT="60960" marB="60960" anchor="ctr"/>
                </a:tc>
                <a:tc>
                  <a:txBody>
                    <a:bodyPr/>
                    <a:lstStyle/>
                    <a:p>
                      <a:pPr algn="ctr" fontAlgn="ctr"/>
                      <a:r>
                        <a:rPr lang="en-US" dirty="0">
                          <a:effectLst/>
                        </a:rPr>
                        <a:t>31</a:t>
                      </a:r>
                    </a:p>
                  </a:txBody>
                  <a:tcPr marL="38100" marR="38100" marT="60960" marB="60960" anchor="ctr"/>
                </a:tc>
                <a:tc>
                  <a:txBody>
                    <a:bodyPr/>
                    <a:lstStyle/>
                    <a:p>
                      <a:pPr algn="ctr" fontAlgn="ctr"/>
                      <a:r>
                        <a:rPr lang="en-US">
                          <a:effectLst/>
                        </a:rPr>
                        <a:t>5.0%</a:t>
                      </a:r>
                    </a:p>
                  </a:txBody>
                  <a:tcPr marL="38100" marR="38100" marT="60960" marB="60960" anchor="ctr"/>
                </a:tc>
                <a:tc>
                  <a:txBody>
                    <a:bodyPr/>
                    <a:lstStyle/>
                    <a:p>
                      <a:pPr algn="ctr" fontAlgn="ctr"/>
                      <a:r>
                        <a:rPr lang="en-US">
                          <a:effectLst/>
                        </a:rPr>
                        <a:t>1</a:t>
                      </a:r>
                    </a:p>
                  </a:txBody>
                  <a:tcPr marL="38100" marR="38100" marT="60960" marB="60960" anchor="ctr"/>
                </a:tc>
                <a:extLst>
                  <a:ext uri="{0D108BD9-81ED-4DB2-BD59-A6C34878D82A}">
                    <a16:rowId xmlns:a16="http://schemas.microsoft.com/office/drawing/2014/main" val="2212859892"/>
                  </a:ext>
                </a:extLst>
              </a:tr>
              <a:tr h="370840">
                <a:tc>
                  <a:txBody>
                    <a:bodyPr/>
                    <a:lstStyle/>
                    <a:p>
                      <a:pPr algn="l" fontAlgn="ctr"/>
                      <a:r>
                        <a:rPr lang="en-US" dirty="0">
                          <a:effectLst/>
                        </a:rPr>
                        <a:t>Telehealth Services</a:t>
                      </a:r>
                    </a:p>
                  </a:txBody>
                  <a:tcPr marL="38100" marR="38100" marT="60960" marB="60960" anchor="ctr"/>
                </a:tc>
                <a:tc>
                  <a:txBody>
                    <a:bodyPr/>
                    <a:lstStyle/>
                    <a:p>
                      <a:pPr algn="ctr" fontAlgn="ctr"/>
                      <a:r>
                        <a:rPr lang="en-US" dirty="0">
                          <a:effectLst/>
                        </a:rPr>
                        <a:t>65.7%</a:t>
                      </a:r>
                    </a:p>
                  </a:txBody>
                  <a:tcPr marL="38100" marR="38100" marT="60960" marB="60960" anchor="ctr"/>
                </a:tc>
                <a:tc>
                  <a:txBody>
                    <a:bodyPr/>
                    <a:lstStyle/>
                    <a:p>
                      <a:pPr algn="ctr" fontAlgn="ctr"/>
                      <a:r>
                        <a:rPr lang="en-US">
                          <a:effectLst/>
                        </a:rPr>
                        <a:t>153</a:t>
                      </a:r>
                    </a:p>
                  </a:txBody>
                  <a:tcPr marL="38100" marR="38100" marT="60960" marB="60960" anchor="ctr"/>
                </a:tc>
                <a:tc>
                  <a:txBody>
                    <a:bodyPr/>
                    <a:lstStyle/>
                    <a:p>
                      <a:pPr algn="ctr" fontAlgn="ctr"/>
                      <a:r>
                        <a:rPr lang="en-US">
                          <a:effectLst/>
                        </a:rPr>
                        <a:t>35.0%</a:t>
                      </a:r>
                    </a:p>
                  </a:txBody>
                  <a:tcPr marL="38100" marR="38100" marT="60960" marB="60960" anchor="ctr"/>
                </a:tc>
                <a:tc>
                  <a:txBody>
                    <a:bodyPr/>
                    <a:lstStyle/>
                    <a:p>
                      <a:pPr algn="ctr" fontAlgn="ctr"/>
                      <a:r>
                        <a:rPr lang="en-US">
                          <a:effectLst/>
                        </a:rPr>
                        <a:t>7</a:t>
                      </a:r>
                    </a:p>
                  </a:txBody>
                  <a:tcPr marL="38100" marR="38100" marT="60960" marB="60960" anchor="ctr"/>
                </a:tc>
                <a:extLst>
                  <a:ext uri="{0D108BD9-81ED-4DB2-BD59-A6C34878D82A}">
                    <a16:rowId xmlns:a16="http://schemas.microsoft.com/office/drawing/2014/main" val="2735510802"/>
                  </a:ext>
                </a:extLst>
              </a:tr>
              <a:tr h="370840">
                <a:tc>
                  <a:txBody>
                    <a:bodyPr/>
                    <a:lstStyle/>
                    <a:p>
                      <a:pPr algn="l" fontAlgn="ctr"/>
                      <a:r>
                        <a:rPr lang="en-US">
                          <a:effectLst/>
                        </a:rPr>
                        <a:t>Serves Adults</a:t>
                      </a:r>
                    </a:p>
                  </a:txBody>
                  <a:tcPr marL="38100" marR="38100" marT="60960" marB="60960" anchor="ctr"/>
                </a:tc>
                <a:tc>
                  <a:txBody>
                    <a:bodyPr/>
                    <a:lstStyle/>
                    <a:p>
                      <a:pPr algn="ctr" fontAlgn="ctr"/>
                      <a:r>
                        <a:rPr lang="en-US">
                          <a:effectLst/>
                        </a:rPr>
                        <a:t>88.0%</a:t>
                      </a:r>
                    </a:p>
                  </a:txBody>
                  <a:tcPr marL="38100" marR="38100" marT="60960" marB="60960" anchor="ctr"/>
                </a:tc>
                <a:tc>
                  <a:txBody>
                    <a:bodyPr/>
                    <a:lstStyle/>
                    <a:p>
                      <a:pPr algn="ctr" fontAlgn="ctr"/>
                      <a:r>
                        <a:rPr lang="en-US">
                          <a:effectLst/>
                        </a:rPr>
                        <a:t>205</a:t>
                      </a:r>
                    </a:p>
                  </a:txBody>
                  <a:tcPr marL="38100" marR="38100" marT="60960" marB="60960" anchor="ctr"/>
                </a:tc>
                <a:tc>
                  <a:txBody>
                    <a:bodyPr/>
                    <a:lstStyle/>
                    <a:p>
                      <a:pPr algn="ctr" fontAlgn="ctr"/>
                      <a:r>
                        <a:rPr lang="en-US">
                          <a:effectLst/>
                        </a:rPr>
                        <a:t>90.0%</a:t>
                      </a:r>
                    </a:p>
                  </a:txBody>
                  <a:tcPr marL="38100" marR="38100" marT="60960" marB="60960" anchor="ctr"/>
                </a:tc>
                <a:tc>
                  <a:txBody>
                    <a:bodyPr/>
                    <a:lstStyle/>
                    <a:p>
                      <a:pPr algn="ctr" fontAlgn="ctr"/>
                      <a:r>
                        <a:rPr lang="en-US" dirty="0">
                          <a:effectLst/>
                        </a:rPr>
                        <a:t>18</a:t>
                      </a:r>
                    </a:p>
                  </a:txBody>
                  <a:tcPr marL="38100" marR="38100" marT="60960" marB="60960" anchor="ctr"/>
                </a:tc>
                <a:extLst>
                  <a:ext uri="{0D108BD9-81ED-4DB2-BD59-A6C34878D82A}">
                    <a16:rowId xmlns:a16="http://schemas.microsoft.com/office/drawing/2014/main" val="3132624586"/>
                  </a:ext>
                </a:extLst>
              </a:tr>
              <a:tr h="370840">
                <a:tc>
                  <a:txBody>
                    <a:bodyPr/>
                    <a:lstStyle/>
                    <a:p>
                      <a:pPr algn="l" fontAlgn="ctr"/>
                      <a:r>
                        <a:rPr lang="en-US">
                          <a:effectLst/>
                        </a:rPr>
                        <a:t>Crisis Intervention</a:t>
                      </a:r>
                    </a:p>
                  </a:txBody>
                  <a:tcPr marL="38100" marR="38100" marT="60960" marB="60960" anchor="ctr"/>
                </a:tc>
                <a:tc>
                  <a:txBody>
                    <a:bodyPr/>
                    <a:lstStyle/>
                    <a:p>
                      <a:pPr algn="ctr" fontAlgn="ctr"/>
                      <a:r>
                        <a:rPr lang="en-US">
                          <a:effectLst/>
                        </a:rPr>
                        <a:t>30.0%</a:t>
                      </a:r>
                    </a:p>
                  </a:txBody>
                  <a:tcPr marL="38100" marR="38100" marT="60960" marB="60960" anchor="ctr"/>
                </a:tc>
                <a:tc>
                  <a:txBody>
                    <a:bodyPr/>
                    <a:lstStyle/>
                    <a:p>
                      <a:pPr algn="ctr" fontAlgn="ctr"/>
                      <a:r>
                        <a:rPr lang="en-US">
                          <a:effectLst/>
                        </a:rPr>
                        <a:t>70</a:t>
                      </a:r>
                    </a:p>
                  </a:txBody>
                  <a:tcPr marL="38100" marR="38100" marT="60960" marB="60960" anchor="ctr"/>
                </a:tc>
                <a:tc>
                  <a:txBody>
                    <a:bodyPr/>
                    <a:lstStyle/>
                    <a:p>
                      <a:pPr algn="ctr" fontAlgn="ctr"/>
                      <a:r>
                        <a:rPr lang="en-US">
                          <a:effectLst/>
                        </a:rPr>
                        <a:t>50.0%</a:t>
                      </a:r>
                    </a:p>
                  </a:txBody>
                  <a:tcPr marL="38100" marR="38100" marT="60960" marB="60960" anchor="ctr"/>
                </a:tc>
                <a:tc>
                  <a:txBody>
                    <a:bodyPr/>
                    <a:lstStyle/>
                    <a:p>
                      <a:pPr algn="ctr" fontAlgn="ctr"/>
                      <a:r>
                        <a:rPr lang="en-US">
                          <a:effectLst/>
                        </a:rPr>
                        <a:t>10</a:t>
                      </a:r>
                    </a:p>
                  </a:txBody>
                  <a:tcPr marL="38100" marR="38100" marT="60960" marB="60960" anchor="ctr"/>
                </a:tc>
                <a:extLst>
                  <a:ext uri="{0D108BD9-81ED-4DB2-BD59-A6C34878D82A}">
                    <a16:rowId xmlns:a16="http://schemas.microsoft.com/office/drawing/2014/main" val="970351674"/>
                  </a:ext>
                </a:extLst>
              </a:tr>
              <a:tr h="370840">
                <a:tc>
                  <a:txBody>
                    <a:bodyPr/>
                    <a:lstStyle/>
                    <a:p>
                      <a:pPr algn="l" fontAlgn="ctr"/>
                      <a:r>
                        <a:rPr lang="en-US" dirty="0">
                          <a:effectLst/>
                        </a:rPr>
                        <a:t>Walk-ins Accepted</a:t>
                      </a:r>
                    </a:p>
                  </a:txBody>
                  <a:tcPr marL="38100" marR="38100" marT="60960" marB="60960" anchor="ctr"/>
                </a:tc>
                <a:tc>
                  <a:txBody>
                    <a:bodyPr/>
                    <a:lstStyle/>
                    <a:p>
                      <a:pPr algn="ctr" fontAlgn="ctr"/>
                      <a:r>
                        <a:rPr lang="en-US">
                          <a:effectLst/>
                        </a:rPr>
                        <a:t>18.9%</a:t>
                      </a:r>
                    </a:p>
                  </a:txBody>
                  <a:tcPr marL="38100" marR="38100" marT="60960" marB="60960" anchor="ctr"/>
                </a:tc>
                <a:tc>
                  <a:txBody>
                    <a:bodyPr/>
                    <a:lstStyle/>
                    <a:p>
                      <a:pPr algn="ctr" fontAlgn="ctr"/>
                      <a:r>
                        <a:rPr lang="en-US">
                          <a:effectLst/>
                        </a:rPr>
                        <a:t>44</a:t>
                      </a:r>
                    </a:p>
                  </a:txBody>
                  <a:tcPr marL="38100" marR="38100" marT="60960" marB="60960" anchor="ctr"/>
                </a:tc>
                <a:tc>
                  <a:txBody>
                    <a:bodyPr/>
                    <a:lstStyle/>
                    <a:p>
                      <a:pPr algn="ctr" fontAlgn="ctr"/>
                      <a:r>
                        <a:rPr lang="en-US">
                          <a:effectLst/>
                        </a:rPr>
                        <a:t>65.0%</a:t>
                      </a:r>
                    </a:p>
                  </a:txBody>
                  <a:tcPr marL="38100" marR="38100" marT="60960" marB="60960" anchor="ctr"/>
                </a:tc>
                <a:tc>
                  <a:txBody>
                    <a:bodyPr/>
                    <a:lstStyle/>
                    <a:p>
                      <a:pPr algn="ctr" fontAlgn="ctr"/>
                      <a:r>
                        <a:rPr lang="en-US" dirty="0">
                          <a:effectLst/>
                        </a:rPr>
                        <a:t>13</a:t>
                      </a:r>
                    </a:p>
                  </a:txBody>
                  <a:tcPr marL="38100" marR="38100" marT="60960" marB="60960" anchor="ctr"/>
                </a:tc>
                <a:extLst>
                  <a:ext uri="{0D108BD9-81ED-4DB2-BD59-A6C34878D82A}">
                    <a16:rowId xmlns:a16="http://schemas.microsoft.com/office/drawing/2014/main" val="4022312285"/>
                  </a:ext>
                </a:extLst>
              </a:tr>
              <a:tr h="370840">
                <a:tc>
                  <a:txBody>
                    <a:bodyPr/>
                    <a:lstStyle/>
                    <a:p>
                      <a:pPr algn="l" fontAlgn="ctr"/>
                      <a:r>
                        <a:rPr lang="en-US">
                          <a:effectLst/>
                        </a:rPr>
                        <a:t>Federally Qualified Health Center</a:t>
                      </a:r>
                    </a:p>
                  </a:txBody>
                  <a:tcPr marL="38100" marR="38100" marT="60960" marB="60960" anchor="ctr"/>
                </a:tc>
                <a:tc>
                  <a:txBody>
                    <a:bodyPr/>
                    <a:lstStyle/>
                    <a:p>
                      <a:pPr algn="ctr" fontAlgn="ctr"/>
                      <a:r>
                        <a:rPr lang="en-US">
                          <a:effectLst/>
                        </a:rPr>
                        <a:t>11.2%</a:t>
                      </a:r>
                    </a:p>
                  </a:txBody>
                  <a:tcPr marL="38100" marR="38100" marT="60960" marB="60960" anchor="ctr"/>
                </a:tc>
                <a:tc>
                  <a:txBody>
                    <a:bodyPr/>
                    <a:lstStyle/>
                    <a:p>
                      <a:pPr algn="ctr" fontAlgn="ctr"/>
                      <a:r>
                        <a:rPr lang="en-US">
                          <a:effectLst/>
                        </a:rPr>
                        <a:t>26</a:t>
                      </a:r>
                    </a:p>
                  </a:txBody>
                  <a:tcPr marL="38100" marR="38100" marT="60960" marB="60960" anchor="ctr"/>
                </a:tc>
                <a:tc>
                  <a:txBody>
                    <a:bodyPr/>
                    <a:lstStyle/>
                    <a:p>
                      <a:pPr algn="ctr" fontAlgn="ctr"/>
                      <a:r>
                        <a:rPr lang="en-US">
                          <a:effectLst/>
                        </a:rPr>
                        <a:t>0.0%</a:t>
                      </a:r>
                    </a:p>
                  </a:txBody>
                  <a:tcPr marL="38100" marR="38100" marT="60960" marB="60960" anchor="ctr"/>
                </a:tc>
                <a:tc>
                  <a:txBody>
                    <a:bodyPr/>
                    <a:lstStyle/>
                    <a:p>
                      <a:pPr algn="ctr" fontAlgn="ctr"/>
                      <a:r>
                        <a:rPr lang="en-US" dirty="0">
                          <a:effectLst/>
                        </a:rPr>
                        <a:t>0</a:t>
                      </a:r>
                    </a:p>
                  </a:txBody>
                  <a:tcPr marL="38100" marR="38100" marT="60960" marB="60960" anchor="ctr"/>
                </a:tc>
                <a:extLst>
                  <a:ext uri="{0D108BD9-81ED-4DB2-BD59-A6C34878D82A}">
                    <a16:rowId xmlns:a16="http://schemas.microsoft.com/office/drawing/2014/main" val="136273521"/>
                  </a:ext>
                </a:extLst>
              </a:tr>
              <a:tr h="370840">
                <a:tc>
                  <a:txBody>
                    <a:bodyPr/>
                    <a:lstStyle/>
                    <a:p>
                      <a:pPr algn="l" fontAlgn="ctr"/>
                      <a:r>
                        <a:rPr lang="en-US">
                          <a:effectLst/>
                        </a:rPr>
                        <a:t>Accepts Medicaid</a:t>
                      </a:r>
                    </a:p>
                  </a:txBody>
                  <a:tcPr marL="38100" marR="38100" marT="60960" marB="60960" anchor="ctr"/>
                </a:tc>
                <a:tc>
                  <a:txBody>
                    <a:bodyPr/>
                    <a:lstStyle/>
                    <a:p>
                      <a:pPr algn="ctr" fontAlgn="ctr"/>
                      <a:r>
                        <a:rPr lang="en-US">
                          <a:effectLst/>
                        </a:rPr>
                        <a:t>93.6%</a:t>
                      </a:r>
                    </a:p>
                  </a:txBody>
                  <a:tcPr marL="38100" marR="38100" marT="60960" marB="60960" anchor="ctr"/>
                </a:tc>
                <a:tc>
                  <a:txBody>
                    <a:bodyPr/>
                    <a:lstStyle/>
                    <a:p>
                      <a:pPr algn="ctr" fontAlgn="ctr"/>
                      <a:r>
                        <a:rPr lang="en-US">
                          <a:effectLst/>
                        </a:rPr>
                        <a:t>218</a:t>
                      </a:r>
                    </a:p>
                  </a:txBody>
                  <a:tcPr marL="38100" marR="38100" marT="60960" marB="60960" anchor="ctr"/>
                </a:tc>
                <a:tc>
                  <a:txBody>
                    <a:bodyPr/>
                    <a:lstStyle/>
                    <a:p>
                      <a:pPr algn="ctr" fontAlgn="ctr"/>
                      <a:r>
                        <a:rPr lang="en-US">
                          <a:effectLst/>
                        </a:rPr>
                        <a:t>100%</a:t>
                      </a:r>
                    </a:p>
                  </a:txBody>
                  <a:tcPr marL="38100" marR="38100" marT="60960" marB="60960" anchor="ctr"/>
                </a:tc>
                <a:tc>
                  <a:txBody>
                    <a:bodyPr/>
                    <a:lstStyle/>
                    <a:p>
                      <a:pPr algn="ctr" fontAlgn="ctr"/>
                      <a:r>
                        <a:rPr lang="en-US" dirty="0">
                          <a:effectLst/>
                        </a:rPr>
                        <a:t>20</a:t>
                      </a:r>
                    </a:p>
                  </a:txBody>
                  <a:tcPr marL="38100" marR="38100" marT="60960" marB="60960" anchor="ctr"/>
                </a:tc>
                <a:extLst>
                  <a:ext uri="{0D108BD9-81ED-4DB2-BD59-A6C34878D82A}">
                    <a16:rowId xmlns:a16="http://schemas.microsoft.com/office/drawing/2014/main" val="1722773413"/>
                  </a:ext>
                </a:extLst>
              </a:tr>
              <a:tr h="370840">
                <a:tc>
                  <a:txBody>
                    <a:bodyPr/>
                    <a:lstStyle/>
                    <a:p>
                      <a:pPr algn="l" fontAlgn="ctr"/>
                      <a:r>
                        <a:rPr lang="en-US">
                          <a:effectLst/>
                        </a:rPr>
                        <a:t>Accepts Medicare</a:t>
                      </a:r>
                    </a:p>
                  </a:txBody>
                  <a:tcPr marL="38100" marR="38100" marT="60960" marB="60960" anchor="ctr"/>
                </a:tc>
                <a:tc>
                  <a:txBody>
                    <a:bodyPr/>
                    <a:lstStyle/>
                    <a:p>
                      <a:pPr algn="ctr" fontAlgn="ctr"/>
                      <a:r>
                        <a:rPr lang="en-US">
                          <a:effectLst/>
                        </a:rPr>
                        <a:t>69.1%</a:t>
                      </a:r>
                    </a:p>
                  </a:txBody>
                  <a:tcPr marL="38100" marR="38100" marT="60960" marB="60960" anchor="ctr"/>
                </a:tc>
                <a:tc>
                  <a:txBody>
                    <a:bodyPr/>
                    <a:lstStyle/>
                    <a:p>
                      <a:pPr algn="ctr" fontAlgn="ctr"/>
                      <a:r>
                        <a:rPr lang="en-US">
                          <a:effectLst/>
                        </a:rPr>
                        <a:t>161</a:t>
                      </a:r>
                    </a:p>
                  </a:txBody>
                  <a:tcPr marL="38100" marR="38100" marT="60960" marB="60960" anchor="ctr"/>
                </a:tc>
                <a:tc>
                  <a:txBody>
                    <a:bodyPr/>
                    <a:lstStyle/>
                    <a:p>
                      <a:pPr algn="ctr" fontAlgn="ctr"/>
                      <a:r>
                        <a:rPr lang="en-US">
                          <a:effectLst/>
                        </a:rPr>
                        <a:t>100%</a:t>
                      </a:r>
                    </a:p>
                  </a:txBody>
                  <a:tcPr marL="38100" marR="38100" marT="60960" marB="60960" anchor="ctr"/>
                </a:tc>
                <a:tc>
                  <a:txBody>
                    <a:bodyPr/>
                    <a:lstStyle/>
                    <a:p>
                      <a:pPr algn="ctr" fontAlgn="ctr"/>
                      <a:r>
                        <a:rPr lang="en-US" dirty="0">
                          <a:effectLst/>
                        </a:rPr>
                        <a:t>20</a:t>
                      </a:r>
                    </a:p>
                  </a:txBody>
                  <a:tcPr marL="38100" marR="38100" marT="60960" marB="60960" anchor="ctr"/>
                </a:tc>
                <a:extLst>
                  <a:ext uri="{0D108BD9-81ED-4DB2-BD59-A6C34878D82A}">
                    <a16:rowId xmlns:a16="http://schemas.microsoft.com/office/drawing/2014/main" val="1312411631"/>
                  </a:ext>
                </a:extLst>
              </a:tr>
              <a:tr h="370840">
                <a:tc>
                  <a:txBody>
                    <a:bodyPr/>
                    <a:lstStyle/>
                    <a:p>
                      <a:pPr algn="l" fontAlgn="ctr"/>
                      <a:r>
                        <a:rPr lang="en-US">
                          <a:effectLst/>
                        </a:rPr>
                        <a:t>Payment Assistance</a:t>
                      </a:r>
                    </a:p>
                  </a:txBody>
                  <a:tcPr marL="38100" marR="38100" marT="60960" marB="60960" anchor="ctr"/>
                </a:tc>
                <a:tc>
                  <a:txBody>
                    <a:bodyPr/>
                    <a:lstStyle/>
                    <a:p>
                      <a:pPr algn="ctr" fontAlgn="ctr"/>
                      <a:r>
                        <a:rPr lang="en-US">
                          <a:effectLst/>
                        </a:rPr>
                        <a:t>17.6%</a:t>
                      </a:r>
                    </a:p>
                  </a:txBody>
                  <a:tcPr marL="38100" marR="38100" marT="60960" marB="60960" anchor="ctr"/>
                </a:tc>
                <a:tc>
                  <a:txBody>
                    <a:bodyPr/>
                    <a:lstStyle/>
                    <a:p>
                      <a:pPr algn="ctr" fontAlgn="ctr"/>
                      <a:r>
                        <a:rPr lang="en-US">
                          <a:effectLst/>
                        </a:rPr>
                        <a:t>41</a:t>
                      </a:r>
                    </a:p>
                  </a:txBody>
                  <a:tcPr marL="38100" marR="38100" marT="60960" marB="60960" anchor="ctr"/>
                </a:tc>
                <a:tc>
                  <a:txBody>
                    <a:bodyPr/>
                    <a:lstStyle/>
                    <a:p>
                      <a:pPr algn="ctr" fontAlgn="ctr"/>
                      <a:r>
                        <a:rPr lang="en-US">
                          <a:effectLst/>
                        </a:rPr>
                        <a:t>5.0%</a:t>
                      </a:r>
                    </a:p>
                  </a:txBody>
                  <a:tcPr marL="38100" marR="38100" marT="60960" marB="60960" anchor="ctr"/>
                </a:tc>
                <a:tc>
                  <a:txBody>
                    <a:bodyPr/>
                    <a:lstStyle/>
                    <a:p>
                      <a:pPr algn="ctr" fontAlgn="ctr"/>
                      <a:r>
                        <a:rPr lang="en-US" dirty="0">
                          <a:effectLst/>
                        </a:rPr>
                        <a:t>1</a:t>
                      </a:r>
                    </a:p>
                  </a:txBody>
                  <a:tcPr marL="38100" marR="38100" marT="60960" marB="60960" anchor="ctr"/>
                </a:tc>
                <a:extLst>
                  <a:ext uri="{0D108BD9-81ED-4DB2-BD59-A6C34878D82A}">
                    <a16:rowId xmlns:a16="http://schemas.microsoft.com/office/drawing/2014/main" val="3160364602"/>
                  </a:ext>
                </a:extLst>
              </a:tr>
              <a:tr h="370840">
                <a:tc>
                  <a:txBody>
                    <a:bodyPr/>
                    <a:lstStyle/>
                    <a:p>
                      <a:pPr algn="l" fontAlgn="ctr"/>
                      <a:r>
                        <a:rPr lang="en-US">
                          <a:effectLst/>
                        </a:rPr>
                        <a:t>Sliding Scale</a:t>
                      </a:r>
                    </a:p>
                  </a:txBody>
                  <a:tcPr marL="38100" marR="38100" marT="60960" marB="60960" anchor="ctr"/>
                </a:tc>
                <a:tc>
                  <a:txBody>
                    <a:bodyPr/>
                    <a:lstStyle/>
                    <a:p>
                      <a:pPr algn="ctr" fontAlgn="ctr"/>
                      <a:r>
                        <a:rPr lang="en-US">
                          <a:effectLst/>
                        </a:rPr>
                        <a:t>35.6%</a:t>
                      </a:r>
                    </a:p>
                  </a:txBody>
                  <a:tcPr marL="38100" marR="38100" marT="60960" marB="60960" anchor="ctr"/>
                </a:tc>
                <a:tc>
                  <a:txBody>
                    <a:bodyPr/>
                    <a:lstStyle/>
                    <a:p>
                      <a:pPr algn="ctr" fontAlgn="ctr"/>
                      <a:r>
                        <a:rPr lang="en-US">
                          <a:effectLst/>
                        </a:rPr>
                        <a:t>83</a:t>
                      </a:r>
                    </a:p>
                  </a:txBody>
                  <a:tcPr marL="38100" marR="38100" marT="60960" marB="60960" anchor="ctr"/>
                </a:tc>
                <a:tc>
                  <a:txBody>
                    <a:bodyPr/>
                    <a:lstStyle/>
                    <a:p>
                      <a:pPr algn="ctr" fontAlgn="ctr"/>
                      <a:r>
                        <a:rPr lang="en-US">
                          <a:effectLst/>
                        </a:rPr>
                        <a:t>5.0%</a:t>
                      </a:r>
                    </a:p>
                  </a:txBody>
                  <a:tcPr marL="38100" marR="38100" marT="60960" marB="60960" anchor="ctr"/>
                </a:tc>
                <a:tc>
                  <a:txBody>
                    <a:bodyPr/>
                    <a:lstStyle/>
                    <a:p>
                      <a:pPr algn="ctr" fontAlgn="ctr"/>
                      <a:r>
                        <a:rPr lang="en-US" dirty="0">
                          <a:effectLst/>
                        </a:rPr>
                        <a:t>1</a:t>
                      </a:r>
                    </a:p>
                  </a:txBody>
                  <a:tcPr marL="38100" marR="38100" marT="60960" marB="60960" anchor="ctr"/>
                </a:tc>
                <a:extLst>
                  <a:ext uri="{0D108BD9-81ED-4DB2-BD59-A6C34878D82A}">
                    <a16:rowId xmlns:a16="http://schemas.microsoft.com/office/drawing/2014/main" val="4060201930"/>
                  </a:ext>
                </a:extLst>
              </a:tr>
            </a:tbl>
          </a:graphicData>
        </a:graphic>
      </p:graphicFrame>
    </p:spTree>
    <p:extLst>
      <p:ext uri="{BB962C8B-B14F-4D97-AF65-F5344CB8AC3E}">
        <p14:creationId xmlns:p14="http://schemas.microsoft.com/office/powerpoint/2010/main" val="2971772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black and green&#10;&#10;Description automatically generated with medium confidence">
            <a:extLst>
              <a:ext uri="{FF2B5EF4-FFF2-40B4-BE49-F238E27FC236}">
                <a16:creationId xmlns:a16="http://schemas.microsoft.com/office/drawing/2014/main" id="{E4CF62A0-37CD-812D-3F4C-22E038BDBED8}"/>
              </a:ext>
            </a:extLst>
          </p:cNvPr>
          <p:cNvPicPr>
            <a:picLocks noChangeAspect="1"/>
          </p:cNvPicPr>
          <p:nvPr/>
        </p:nvPicPr>
        <p:blipFill>
          <a:blip r:embed="rId3"/>
          <a:stretch>
            <a:fillRect/>
          </a:stretch>
        </p:blipFill>
        <p:spPr>
          <a:xfrm>
            <a:off x="1085850" y="-4675"/>
            <a:ext cx="11106151" cy="6862675"/>
          </a:xfrm>
          <a:prstGeom prst="rect">
            <a:avLst/>
          </a:prstGeom>
        </p:spPr>
      </p:pic>
      <p:sp>
        <p:nvSpPr>
          <p:cNvPr id="2" name="TextBox 1">
            <a:extLst>
              <a:ext uri="{FF2B5EF4-FFF2-40B4-BE49-F238E27FC236}">
                <a16:creationId xmlns:a16="http://schemas.microsoft.com/office/drawing/2014/main" id="{BA668320-7E4C-AA3A-8363-27838EA08654}"/>
              </a:ext>
            </a:extLst>
          </p:cNvPr>
          <p:cNvSpPr txBox="1"/>
          <p:nvPr/>
        </p:nvSpPr>
        <p:spPr>
          <a:xfrm rot="16200000">
            <a:off x="-2918930" y="3126530"/>
            <a:ext cx="6939720" cy="523220"/>
          </a:xfrm>
          <a:prstGeom prst="rect">
            <a:avLst/>
          </a:prstGeom>
          <a:noFill/>
        </p:spPr>
        <p:txBody>
          <a:bodyPr wrap="none" rtlCol="0">
            <a:spAutoFit/>
          </a:bodyPr>
          <a:lstStyle/>
          <a:p>
            <a:r>
              <a:rPr lang="en-US" sz="2800" dirty="0">
                <a:solidFill>
                  <a:schemeClr val="bg1"/>
                </a:solidFill>
                <a:latin typeface="+mj-lt"/>
              </a:rPr>
              <a:t>Distribution of Imprisonment Rate by Race</a:t>
            </a:r>
          </a:p>
        </p:txBody>
      </p:sp>
    </p:spTree>
    <p:extLst>
      <p:ext uri="{BB962C8B-B14F-4D97-AF65-F5344CB8AC3E}">
        <p14:creationId xmlns:p14="http://schemas.microsoft.com/office/powerpoint/2010/main" val="3639008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a:gsLst>
            <a:gs pos="100000">
              <a:schemeClr val="accent1">
                <a:lumMod val="20000"/>
                <a:lumOff val="80000"/>
              </a:schemeClr>
            </a:gs>
            <a:gs pos="82000">
              <a:schemeClr val="accent1">
                <a:lumMod val="40000"/>
                <a:lumOff val="60000"/>
              </a:schemeClr>
            </a:gs>
            <a:gs pos="31000">
              <a:schemeClr val="accent1"/>
            </a:gs>
            <a:gs pos="14000">
              <a:schemeClr val="tx2">
                <a:lumMod val="40000"/>
                <a:lumOff val="60000"/>
              </a:schemeClr>
            </a:gs>
            <a:gs pos="0">
              <a:schemeClr val="tx2"/>
            </a:gs>
          </a:gsLst>
          <a:lin ang="66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a:xfrm>
            <a:off x="1" y="293686"/>
            <a:ext cx="12191999" cy="1325563"/>
          </a:xfrm>
        </p:spPr>
        <p:txBody>
          <a:bodyPr/>
          <a:lstStyle/>
          <a:p>
            <a:r>
              <a:rPr lang="en-US" sz="6600" spc="150" dirty="0">
                <a:solidFill>
                  <a:schemeClr val="tx2"/>
                </a:solidFill>
                <a:effectLst>
                  <a:glow rad="63500">
                    <a:schemeClr val="accent3">
                      <a:satMod val="175000"/>
                      <a:alpha val="40000"/>
                    </a:schemeClr>
                  </a:glow>
                </a:effectLst>
                <a:latin typeface="Changa" pitchFamily="2" charset="-78"/>
                <a:cs typeface="Changa" pitchFamily="2" charset="-78"/>
              </a:rPr>
              <a:t>Bayesian Regression</a:t>
            </a:r>
          </a:p>
        </p:txBody>
      </p:sp>
      <p:sp>
        <p:nvSpPr>
          <p:cNvPr id="16" name="Content Placeholder 15">
            <a:extLst>
              <a:ext uri="{FF2B5EF4-FFF2-40B4-BE49-F238E27FC236}">
                <a16:creationId xmlns:a16="http://schemas.microsoft.com/office/drawing/2014/main" id="{978F03B8-E705-69EC-0705-920E72257E57}"/>
              </a:ext>
            </a:extLst>
          </p:cNvPr>
          <p:cNvSpPr>
            <a:spLocks noGrp="1"/>
          </p:cNvSpPr>
          <p:nvPr>
            <p:ph sz="quarter" idx="35"/>
          </p:nvPr>
        </p:nvSpPr>
        <p:spPr>
          <a:xfrm>
            <a:off x="2650084" y="1619249"/>
            <a:ext cx="6891832" cy="4812031"/>
          </a:xfrm>
        </p:spPr>
        <p:txBody>
          <a:bodyPr/>
          <a:lstStyle/>
          <a:p>
            <a:pPr>
              <a:buSzPct val="75000"/>
              <a:buFont typeface="Cambria" panose="02040503050406030204" pitchFamily="18" charset="0"/>
              <a:buChar char="▶"/>
            </a:pPr>
            <a:r>
              <a:rPr lang="en-US" sz="2800" b="0" i="0" spc="0" dirty="0">
                <a:effectLst/>
                <a:latin typeface="Cambria" panose="02040503050406030204" pitchFamily="18" charset="0"/>
              </a:rPr>
              <a:t>Established indicators</a:t>
            </a:r>
          </a:p>
          <a:p>
            <a:pPr lvl="1">
              <a:buSzPct val="75000"/>
              <a:buFont typeface="Cambria" panose="02040503050406030204" pitchFamily="18" charset="0"/>
              <a:buChar char="▶"/>
            </a:pPr>
            <a:r>
              <a:rPr lang="en-US" sz="2800" b="0" i="0" spc="0" dirty="0">
                <a:effectLst/>
                <a:latin typeface="Cambria" panose="02040503050406030204" pitchFamily="18" charset="0"/>
              </a:rPr>
              <a:t>Percent Black</a:t>
            </a:r>
          </a:p>
          <a:p>
            <a:pPr lvl="1">
              <a:buSzPct val="75000"/>
              <a:buFont typeface="Cambria" panose="02040503050406030204" pitchFamily="18" charset="0"/>
              <a:buChar char="▶"/>
            </a:pPr>
            <a:r>
              <a:rPr lang="en-US" sz="2800" dirty="0">
                <a:latin typeface="Cambria" panose="02040503050406030204" pitchFamily="18" charset="0"/>
              </a:rPr>
              <a:t>Median Income</a:t>
            </a:r>
          </a:p>
          <a:p>
            <a:pPr lvl="1">
              <a:buSzPct val="75000"/>
              <a:buFont typeface="Cambria" panose="02040503050406030204" pitchFamily="18" charset="0"/>
              <a:buChar char="▶"/>
            </a:pPr>
            <a:r>
              <a:rPr lang="en-US" sz="2800" b="0" i="0" spc="0" dirty="0">
                <a:effectLst/>
                <a:latin typeface="Cambria" panose="02040503050406030204" pitchFamily="18" charset="0"/>
              </a:rPr>
              <a:t>Unemployment Rate</a:t>
            </a:r>
          </a:p>
          <a:p>
            <a:pPr lvl="1">
              <a:spcAft>
                <a:spcPts val="600"/>
              </a:spcAft>
              <a:buSzPct val="75000"/>
              <a:buFont typeface="Cambria" panose="02040503050406030204" pitchFamily="18" charset="0"/>
              <a:buChar char="▶"/>
            </a:pPr>
            <a:r>
              <a:rPr lang="en-US" sz="2800" dirty="0">
                <a:latin typeface="Cambria" panose="02040503050406030204" pitchFamily="18" charset="0"/>
              </a:rPr>
              <a:t>Urban/Rural Classification</a:t>
            </a:r>
            <a:endParaRPr lang="en-US" sz="2800" b="0" i="0" spc="0" dirty="0">
              <a:effectLst/>
              <a:latin typeface="Cambria" panose="02040503050406030204" pitchFamily="18" charset="0"/>
            </a:endParaRPr>
          </a:p>
          <a:p>
            <a:pPr lvl="1">
              <a:spcAft>
                <a:spcPts val="600"/>
              </a:spcAft>
              <a:buSzPct val="75000"/>
              <a:buFont typeface="Cambria" panose="02040503050406030204" pitchFamily="18" charset="0"/>
              <a:buChar char="▶"/>
            </a:pPr>
            <a:r>
              <a:rPr lang="en-US" sz="2800" b="0" i="0" spc="0" dirty="0">
                <a:effectLst/>
                <a:latin typeface="Cambria" panose="02040503050406030204" pitchFamily="18" charset="0"/>
              </a:rPr>
              <a:t>County Highlights</a:t>
            </a:r>
          </a:p>
          <a:p>
            <a:pPr>
              <a:buSzPct val="75000"/>
              <a:buFont typeface="Cambria" panose="02040503050406030204" pitchFamily="18" charset="0"/>
              <a:buChar char="▶"/>
            </a:pPr>
            <a:r>
              <a:rPr lang="en-US" sz="2800" b="0" i="0" spc="0" dirty="0">
                <a:effectLst/>
                <a:latin typeface="Cambria" panose="02040503050406030204" pitchFamily="18" charset="0"/>
              </a:rPr>
              <a:t>Distance</a:t>
            </a:r>
          </a:p>
          <a:p>
            <a:pPr lvl="1">
              <a:buSzPct val="75000"/>
              <a:buFont typeface="Cambria" panose="02040503050406030204" pitchFamily="18" charset="0"/>
              <a:buChar char="▶"/>
            </a:pPr>
            <a:r>
              <a:rPr lang="en-US" sz="2800" dirty="0">
                <a:latin typeface="Cambria" panose="02040503050406030204" pitchFamily="18" charset="0"/>
              </a:rPr>
              <a:t>Distance only</a:t>
            </a:r>
          </a:p>
          <a:p>
            <a:pPr lvl="1">
              <a:buSzPct val="75000"/>
              <a:buFont typeface="Cambria" panose="02040503050406030204" pitchFamily="18" charset="0"/>
              <a:buChar char="▶"/>
            </a:pPr>
            <a:r>
              <a:rPr lang="en-US" sz="2800" spc="0" dirty="0"/>
              <a:t>Distance and </a:t>
            </a:r>
            <a:r>
              <a:rPr lang="en-US" sz="2800" dirty="0">
                <a:latin typeface="Cambria" panose="02040503050406030204" pitchFamily="18" charset="0"/>
              </a:rPr>
              <a:t>Urban/Rural Classification</a:t>
            </a:r>
            <a:endParaRPr lang="en-US" sz="2800" b="0" i="0" spc="0" dirty="0">
              <a:effectLst/>
              <a:latin typeface="Cambria" panose="02040503050406030204" pitchFamily="18" charset="0"/>
            </a:endParaRPr>
          </a:p>
          <a:p>
            <a:pPr lvl="1">
              <a:buSzPct val="75000"/>
              <a:buFont typeface="Cambria" panose="02040503050406030204" pitchFamily="18" charset="0"/>
              <a:buChar char="▶"/>
            </a:pPr>
            <a:r>
              <a:rPr lang="en-US" sz="2800" spc="0" dirty="0"/>
              <a:t>Distance and All Variables</a:t>
            </a:r>
          </a:p>
        </p:txBody>
      </p:sp>
    </p:spTree>
    <p:extLst>
      <p:ext uri="{BB962C8B-B14F-4D97-AF65-F5344CB8AC3E}">
        <p14:creationId xmlns:p14="http://schemas.microsoft.com/office/powerpoint/2010/main" val="1974213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B6A01-5CD0-C080-08DE-E8C976F2193E}"/>
              </a:ext>
            </a:extLst>
          </p:cNvPr>
          <p:cNvSpPr>
            <a:spLocks noGrp="1"/>
          </p:cNvSpPr>
          <p:nvPr>
            <p:ph type="title"/>
          </p:nvPr>
        </p:nvSpPr>
        <p:spPr>
          <a:xfrm>
            <a:off x="849351" y="133350"/>
            <a:ext cx="10515600" cy="605953"/>
          </a:xfrm>
        </p:spPr>
        <p:txBody>
          <a:bodyPr/>
          <a:lstStyle/>
          <a:p>
            <a:r>
              <a:rPr lang="en-US" sz="4800" spc="150" dirty="0"/>
              <a:t>Established Indicators</a:t>
            </a:r>
          </a:p>
        </p:txBody>
      </p:sp>
      <p:pic>
        <p:nvPicPr>
          <p:cNvPr id="4" name="Picture 3" descr="A graph of different colored lines&#10;&#10;Description automatically generated">
            <a:extLst>
              <a:ext uri="{FF2B5EF4-FFF2-40B4-BE49-F238E27FC236}">
                <a16:creationId xmlns:a16="http://schemas.microsoft.com/office/drawing/2014/main" id="{12ACFA32-38A9-7F4E-B3B0-E8731EA66FF5}"/>
              </a:ext>
            </a:extLst>
          </p:cNvPr>
          <p:cNvPicPr>
            <a:picLocks noChangeAspect="1"/>
          </p:cNvPicPr>
          <p:nvPr/>
        </p:nvPicPr>
        <p:blipFill>
          <a:blip r:embed="rId3"/>
          <a:stretch>
            <a:fillRect/>
          </a:stretch>
        </p:blipFill>
        <p:spPr>
          <a:xfrm>
            <a:off x="1218076" y="776130"/>
            <a:ext cx="9755847" cy="6025396"/>
          </a:xfrm>
          <a:prstGeom prst="rect">
            <a:avLst/>
          </a:prstGeom>
        </p:spPr>
      </p:pic>
    </p:spTree>
    <p:extLst>
      <p:ext uri="{BB962C8B-B14F-4D97-AF65-F5344CB8AC3E}">
        <p14:creationId xmlns:p14="http://schemas.microsoft.com/office/powerpoint/2010/main" val="2764073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B6A01-5CD0-C080-08DE-E8C976F2193E}"/>
              </a:ext>
            </a:extLst>
          </p:cNvPr>
          <p:cNvSpPr>
            <a:spLocks noGrp="1"/>
          </p:cNvSpPr>
          <p:nvPr>
            <p:ph type="title"/>
          </p:nvPr>
        </p:nvSpPr>
        <p:spPr>
          <a:xfrm>
            <a:off x="849351" y="133350"/>
            <a:ext cx="10515600" cy="605953"/>
          </a:xfrm>
        </p:spPr>
        <p:txBody>
          <a:bodyPr/>
          <a:lstStyle/>
          <a:p>
            <a:r>
              <a:rPr lang="en-US" sz="4800" spc="150" dirty="0"/>
              <a:t>Established Indicators</a:t>
            </a:r>
          </a:p>
        </p:txBody>
      </p:sp>
      <p:pic>
        <p:nvPicPr>
          <p:cNvPr id="4" name="Picture 3">
            <a:extLst>
              <a:ext uri="{FF2B5EF4-FFF2-40B4-BE49-F238E27FC236}">
                <a16:creationId xmlns:a16="http://schemas.microsoft.com/office/drawing/2014/main" id="{12ACFA32-38A9-7F4E-B3B0-E8731EA66FF5}"/>
              </a:ext>
            </a:extLst>
          </p:cNvPr>
          <p:cNvPicPr>
            <a:picLocks noChangeAspect="1"/>
          </p:cNvPicPr>
          <p:nvPr/>
        </p:nvPicPr>
        <p:blipFill>
          <a:blip r:embed="rId3"/>
          <a:srcRect/>
          <a:stretch/>
        </p:blipFill>
        <p:spPr>
          <a:xfrm>
            <a:off x="1218077" y="776130"/>
            <a:ext cx="9755845" cy="6025396"/>
          </a:xfrm>
          <a:prstGeom prst="rect">
            <a:avLst/>
          </a:prstGeom>
        </p:spPr>
      </p:pic>
    </p:spTree>
    <p:extLst>
      <p:ext uri="{BB962C8B-B14F-4D97-AF65-F5344CB8AC3E}">
        <p14:creationId xmlns:p14="http://schemas.microsoft.com/office/powerpoint/2010/main" val="755772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4">
                <a:lumMod val="60000"/>
                <a:lumOff val="40000"/>
              </a:schemeClr>
            </a:gs>
            <a:gs pos="100000">
              <a:schemeClr val="accent6">
                <a:lumMod val="20000"/>
                <a:lumOff val="80000"/>
              </a:schemeClr>
            </a:gs>
            <a:gs pos="42000">
              <a:schemeClr val="accent5">
                <a:lumMod val="50000"/>
              </a:schemeClr>
            </a:gs>
            <a:gs pos="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508362" y="280583"/>
            <a:ext cx="4431386" cy="890992"/>
          </a:xfrm>
        </p:spPr>
        <p:txBody>
          <a:bodyPr/>
          <a:lstStyle/>
          <a:p>
            <a:r>
              <a:rPr lang="en-US" sz="5400" spc="150" dirty="0">
                <a:solidFill>
                  <a:schemeClr val="tx1"/>
                </a:solidFill>
              </a:rPr>
              <a:t>Introduction</a:t>
            </a:r>
            <a:endParaRPr lang="en-US" sz="4800" spc="150" dirty="0">
              <a:solidFill>
                <a:schemeClr val="tx1"/>
              </a:solidFill>
            </a:endParaRP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508362" y="1117340"/>
            <a:ext cx="5686424" cy="961087"/>
          </a:xfrm>
        </p:spPr>
        <p:txBody>
          <a:bodyPr/>
          <a:lstStyle/>
          <a:p>
            <a:r>
              <a:rPr lang="en-US" sz="3000" b="1" spc="300" dirty="0">
                <a:effectLst>
                  <a:innerShdw blurRad="63500" dist="50800" dir="16200000">
                    <a:prstClr val="black">
                      <a:alpha val="50000"/>
                    </a:prstClr>
                  </a:innerShdw>
                </a:effectLst>
              </a:rPr>
              <a:t>Prison Industrial Complex</a:t>
            </a:r>
          </a:p>
          <a:p>
            <a:endParaRPr lang="en-US" sz="2400" dirty="0">
              <a:effectLst>
                <a:outerShdw blurRad="50800" dist="50800" dir="5400000" sx="102000" sy="102000" algn="ctr" rotWithShape="0">
                  <a:srgbClr val="000000">
                    <a:alpha val="43137"/>
                  </a:srgbClr>
                </a:outerShdw>
              </a:effectLst>
            </a:endParaRPr>
          </a:p>
        </p:txBody>
      </p:sp>
      <p:sp>
        <p:nvSpPr>
          <p:cNvPr id="5" name="TextBox 4">
            <a:extLst>
              <a:ext uri="{FF2B5EF4-FFF2-40B4-BE49-F238E27FC236}">
                <a16:creationId xmlns:a16="http://schemas.microsoft.com/office/drawing/2014/main" id="{2E8A37E9-D283-DD70-4930-04824373DE55}"/>
              </a:ext>
            </a:extLst>
          </p:cNvPr>
          <p:cNvSpPr txBox="1"/>
          <p:nvPr/>
        </p:nvSpPr>
        <p:spPr>
          <a:xfrm>
            <a:off x="508363" y="1740346"/>
            <a:ext cx="5587637" cy="1569660"/>
          </a:xfrm>
          <a:prstGeom prst="rect">
            <a:avLst/>
          </a:prstGeom>
          <a:noFill/>
        </p:spPr>
        <p:txBody>
          <a:bodyPr wrap="square" rtlCol="0">
            <a:spAutoFit/>
          </a:bodyPr>
          <a:lstStyle/>
          <a:p>
            <a:pPr algn="just"/>
            <a:r>
              <a:rPr lang="en-US" sz="2400" dirty="0">
                <a:solidFill>
                  <a:schemeClr val="bg1"/>
                </a:solidFill>
              </a:rPr>
              <a:t>Coined by Angela Davis to refer to the massive industrialized profit-driven systems that make up the penal system in the US</a:t>
            </a:r>
          </a:p>
        </p:txBody>
      </p:sp>
      <p:sp>
        <p:nvSpPr>
          <p:cNvPr id="6" name="TextBox 5">
            <a:extLst>
              <a:ext uri="{FF2B5EF4-FFF2-40B4-BE49-F238E27FC236}">
                <a16:creationId xmlns:a16="http://schemas.microsoft.com/office/drawing/2014/main" id="{238918C0-4B97-5D01-CB67-1D021E16A16A}"/>
              </a:ext>
            </a:extLst>
          </p:cNvPr>
          <p:cNvSpPr txBox="1"/>
          <p:nvPr/>
        </p:nvSpPr>
        <p:spPr>
          <a:xfrm>
            <a:off x="3932476" y="3640007"/>
            <a:ext cx="7785759" cy="3046988"/>
          </a:xfrm>
          <a:prstGeom prst="rect">
            <a:avLst/>
          </a:prstGeom>
          <a:noFill/>
        </p:spPr>
        <p:txBody>
          <a:bodyPr wrap="square" rtlCol="0">
            <a:spAutoFit/>
          </a:bodyPr>
          <a:lstStyle/>
          <a:p>
            <a:pPr marL="342900" indent="-342900">
              <a:buSzPct val="75000"/>
              <a:buFont typeface="Cambria" panose="02040503050406030204" pitchFamily="18" charset="0"/>
              <a:buChar char="▶"/>
            </a:pPr>
            <a:r>
              <a:rPr lang="en-US" sz="3200" dirty="0">
                <a:solidFill>
                  <a:schemeClr val="bg1"/>
                </a:solidFill>
              </a:rPr>
              <a:t>Availability of mental health care</a:t>
            </a:r>
          </a:p>
          <a:p>
            <a:pPr marL="342900" indent="-342900">
              <a:buSzPct val="75000"/>
              <a:buFont typeface="Cambria" panose="02040503050406030204" pitchFamily="18" charset="0"/>
              <a:buChar char="▶"/>
            </a:pPr>
            <a:r>
              <a:rPr lang="en-US" sz="3200" dirty="0">
                <a:solidFill>
                  <a:schemeClr val="bg1"/>
                </a:solidFill>
              </a:rPr>
              <a:t>Census tract characteristics</a:t>
            </a:r>
          </a:p>
          <a:p>
            <a:pPr marL="342900" indent="-342900">
              <a:buSzPct val="75000"/>
              <a:buFont typeface="Cambria" panose="02040503050406030204" pitchFamily="18" charset="0"/>
              <a:buChar char="▶"/>
            </a:pPr>
            <a:r>
              <a:rPr lang="en-US" sz="3200" dirty="0">
                <a:solidFill>
                  <a:schemeClr val="bg1"/>
                </a:solidFill>
              </a:rPr>
              <a:t>Spatial and demographic relationships regarding imprisonment rate</a:t>
            </a:r>
          </a:p>
          <a:p>
            <a:pPr marL="342900" indent="-342900">
              <a:buSzPct val="75000"/>
              <a:buFont typeface="Cambria" panose="02040503050406030204" pitchFamily="18" charset="0"/>
              <a:buChar char="▶"/>
            </a:pPr>
            <a:r>
              <a:rPr lang="en-US" sz="3200" dirty="0">
                <a:solidFill>
                  <a:schemeClr val="bg1"/>
                </a:solidFill>
              </a:rPr>
              <a:t>Highlight areas most in need of resources</a:t>
            </a:r>
          </a:p>
          <a:p>
            <a:pPr marL="342900" indent="-342900">
              <a:buSzPct val="75000"/>
              <a:buFont typeface="Cambria" panose="02040503050406030204" pitchFamily="18" charset="0"/>
              <a:buChar char="▶"/>
            </a:pPr>
            <a:endParaRPr lang="en-US" sz="3200" dirty="0">
              <a:solidFill>
                <a:schemeClr val="bg1"/>
              </a:solidFill>
            </a:endParaRPr>
          </a:p>
        </p:txBody>
      </p:sp>
      <p:sp>
        <p:nvSpPr>
          <p:cNvPr id="9" name="Text Placeholder 3">
            <a:extLst>
              <a:ext uri="{FF2B5EF4-FFF2-40B4-BE49-F238E27FC236}">
                <a16:creationId xmlns:a16="http://schemas.microsoft.com/office/drawing/2014/main" id="{1DFC46CD-118D-2123-AA1E-DE53DEF42A05}"/>
              </a:ext>
            </a:extLst>
          </p:cNvPr>
          <p:cNvSpPr txBox="1">
            <a:spLocks/>
          </p:cNvSpPr>
          <p:nvPr/>
        </p:nvSpPr>
        <p:spPr>
          <a:xfrm>
            <a:off x="4503786" y="2948456"/>
            <a:ext cx="5686424" cy="961087"/>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b="1" spc="300" dirty="0">
                <a:effectLst>
                  <a:innerShdw blurRad="63500" dist="50800" dir="16200000">
                    <a:prstClr val="black">
                      <a:alpha val="50000"/>
                    </a:prstClr>
                  </a:innerShdw>
                </a:effectLst>
              </a:rPr>
              <a:t>Research Questions</a:t>
            </a:r>
          </a:p>
          <a:p>
            <a:endParaRPr lang="en-US" sz="3200" dirty="0">
              <a:effectLst>
                <a:outerShdw blurRad="50800" dist="50800" dir="5400000" sx="102000" sy="102000" algn="ctr" rotWithShape="0">
                  <a:srgbClr val="000000">
                    <a:alpha val="43137"/>
                  </a:srgbClr>
                </a:outerShdw>
              </a:effectLst>
            </a:endParaRPr>
          </a:p>
        </p:txBody>
      </p:sp>
    </p:spTree>
    <p:extLst>
      <p:ext uri="{BB962C8B-B14F-4D97-AF65-F5344CB8AC3E}">
        <p14:creationId xmlns:p14="http://schemas.microsoft.com/office/powerpoint/2010/main" val="3197102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omputer game&#10;&#10;Description automatically generated">
            <a:extLst>
              <a:ext uri="{FF2B5EF4-FFF2-40B4-BE49-F238E27FC236}">
                <a16:creationId xmlns:a16="http://schemas.microsoft.com/office/drawing/2014/main" id="{2759E394-DA26-92FA-DC5E-D7DD40DA304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17063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28000">
              <a:schemeClr val="accent3">
                <a:lumMod val="40000"/>
                <a:lumOff val="60000"/>
              </a:schemeClr>
            </a:gs>
            <a:gs pos="80000">
              <a:schemeClr val="accent3">
                <a:lumMod val="40000"/>
                <a:lumOff val="60000"/>
              </a:schemeClr>
            </a:gs>
            <a:gs pos="52000">
              <a:schemeClr val="accent3">
                <a:lumMod val="20000"/>
                <a:lumOff val="80000"/>
              </a:schemeClr>
            </a:gs>
            <a:gs pos="0">
              <a:schemeClr val="accent3"/>
            </a:gs>
            <a:gs pos="100000">
              <a:schemeClr val="accent3"/>
            </a:gs>
          </a:gsLst>
          <a:path path="circle">
            <a:fillToRect r="100000" b="100000"/>
          </a:path>
          <a:tileRect l="-100000" t="-100000"/>
        </a:gradFill>
        <a:effectLst/>
      </p:bgPr>
    </p:bg>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F879356A-177A-2DD3-BB88-FF705A3AFBF9}"/>
              </a:ext>
            </a:extLst>
          </p:cNvPr>
          <p:cNvGraphicFramePr>
            <a:graphicFrameLocks noGrp="1"/>
          </p:cNvGraphicFramePr>
          <p:nvPr>
            <p:ph sz="quarter" idx="31"/>
            <p:extLst>
              <p:ext uri="{D42A27DB-BD31-4B8C-83A1-F6EECF244321}">
                <p14:modId xmlns:p14="http://schemas.microsoft.com/office/powerpoint/2010/main" val="287998563"/>
              </p:ext>
            </p:extLst>
          </p:nvPr>
        </p:nvGraphicFramePr>
        <p:xfrm>
          <a:off x="887730" y="415290"/>
          <a:ext cx="10607040" cy="6027420"/>
        </p:xfrm>
        <a:graphic>
          <a:graphicData uri="http://schemas.openxmlformats.org/drawingml/2006/table">
            <a:tbl>
              <a:tblPr firstRow="1" bandRow="1">
                <a:tableStyleId>{B301B821-A1FF-4177-AEE7-76D212191A09}</a:tableStyleId>
              </a:tblPr>
              <a:tblGrid>
                <a:gridCol w="3108960">
                  <a:extLst>
                    <a:ext uri="{9D8B030D-6E8A-4147-A177-3AD203B41FA5}">
                      <a16:colId xmlns:a16="http://schemas.microsoft.com/office/drawing/2014/main" val="2563749794"/>
                    </a:ext>
                  </a:extLst>
                </a:gridCol>
                <a:gridCol w="1920240">
                  <a:extLst>
                    <a:ext uri="{9D8B030D-6E8A-4147-A177-3AD203B41FA5}">
                      <a16:colId xmlns:a16="http://schemas.microsoft.com/office/drawing/2014/main" val="975139478"/>
                    </a:ext>
                  </a:extLst>
                </a:gridCol>
                <a:gridCol w="1737360">
                  <a:extLst>
                    <a:ext uri="{9D8B030D-6E8A-4147-A177-3AD203B41FA5}">
                      <a16:colId xmlns:a16="http://schemas.microsoft.com/office/drawing/2014/main" val="515541009"/>
                    </a:ext>
                  </a:extLst>
                </a:gridCol>
                <a:gridCol w="1737360">
                  <a:extLst>
                    <a:ext uri="{9D8B030D-6E8A-4147-A177-3AD203B41FA5}">
                      <a16:colId xmlns:a16="http://schemas.microsoft.com/office/drawing/2014/main" val="157389224"/>
                    </a:ext>
                  </a:extLst>
                </a:gridCol>
                <a:gridCol w="2103120">
                  <a:extLst>
                    <a:ext uri="{9D8B030D-6E8A-4147-A177-3AD203B41FA5}">
                      <a16:colId xmlns:a16="http://schemas.microsoft.com/office/drawing/2014/main" val="3292515043"/>
                    </a:ext>
                  </a:extLst>
                </a:gridCol>
              </a:tblGrid>
              <a:tr h="822960">
                <a:tc gridSpan="5">
                  <a:txBody>
                    <a:bodyPr/>
                    <a:lstStyle/>
                    <a:p>
                      <a:pPr algn="ctr"/>
                      <a:r>
                        <a:rPr lang="en-US" sz="4800" b="0" spc="150" baseline="0" dirty="0">
                          <a:solidFill>
                            <a:schemeClr val="bg1"/>
                          </a:solidFill>
                          <a:effectLst/>
                          <a:latin typeface="+mj-lt"/>
                        </a:rPr>
                        <a:t>Selected Counties</a:t>
                      </a:r>
                    </a:p>
                  </a:txBody>
                  <a:tcPr marL="38100" marR="38100" marT="30480" marB="3048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69218921"/>
                  </a:ext>
                </a:extLst>
              </a:tr>
              <a:tr h="370840">
                <a:tc>
                  <a:txBody>
                    <a:bodyPr/>
                    <a:lstStyle/>
                    <a:p>
                      <a:pPr algn="l" fontAlgn="b"/>
                      <a:r>
                        <a:rPr lang="en-US" sz="2400" b="0" i="1" dirty="0">
                          <a:solidFill>
                            <a:srgbClr val="333333"/>
                          </a:solidFill>
                          <a:effectLst/>
                        </a:rPr>
                        <a:t>County</a:t>
                      </a:r>
                    </a:p>
                  </a:txBody>
                  <a:tcPr marL="38100" marR="38100" marT="3810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1" dirty="0">
                          <a:solidFill>
                            <a:srgbClr val="333333"/>
                          </a:solidFill>
                          <a:effectLst/>
                        </a:rPr>
                        <a:t>Imprisonment Rate</a:t>
                      </a:r>
                    </a:p>
                  </a:txBody>
                  <a:tcPr marL="38100" marR="38100" marT="3810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1" dirty="0">
                          <a:solidFill>
                            <a:srgbClr val="333333"/>
                          </a:solidFill>
                          <a:effectLst/>
                        </a:rPr>
                        <a:t>Percent Black</a:t>
                      </a:r>
                    </a:p>
                  </a:txBody>
                  <a:tcPr marL="38100" marR="38100" marT="3810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1" dirty="0">
                          <a:solidFill>
                            <a:srgbClr val="333333"/>
                          </a:solidFill>
                          <a:effectLst/>
                        </a:rPr>
                        <a:t>Median Income</a:t>
                      </a:r>
                    </a:p>
                  </a:txBody>
                  <a:tcPr marL="38100" marR="38100" marT="3810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1" dirty="0">
                          <a:solidFill>
                            <a:srgbClr val="333333"/>
                          </a:solidFill>
                          <a:effectLst/>
                        </a:rPr>
                        <a:t>Unemployment Rate</a:t>
                      </a:r>
                    </a:p>
                  </a:txBody>
                  <a:tcPr marL="38100" marR="38100" marT="3810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7142136"/>
                  </a:ext>
                </a:extLst>
              </a:tr>
              <a:tr h="370840">
                <a:tc gridSpan="5">
                  <a:txBody>
                    <a:bodyPr/>
                    <a:lstStyle/>
                    <a:p>
                      <a:pPr algn="l" fontAlgn="ctr"/>
                      <a:r>
                        <a:rPr lang="en-US" sz="2400" b="1" dirty="0">
                          <a:solidFill>
                            <a:srgbClr val="333333"/>
                          </a:solidFill>
                          <a:effectLst/>
                        </a:rPr>
                        <a:t>Baltimore Metro Area</a:t>
                      </a:r>
                      <a:endParaRPr lang="en-US" sz="2400" dirty="0">
                        <a:solidFill>
                          <a:srgbClr val="333333"/>
                        </a:solidFill>
                        <a:effectLst/>
                      </a:endParaRPr>
                    </a:p>
                  </a:txBody>
                  <a:tcPr marL="38100" marR="381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79153650"/>
                  </a:ext>
                </a:extLst>
              </a:tr>
              <a:tr h="370840">
                <a:tc>
                  <a:txBody>
                    <a:bodyPr/>
                    <a:lstStyle/>
                    <a:p>
                      <a:pPr algn="l" fontAlgn="ctr"/>
                      <a:r>
                        <a:rPr lang="en-US" sz="2400" dirty="0">
                          <a:effectLst/>
                        </a:rPr>
                        <a:t>Baltimore City</a:t>
                      </a:r>
                    </a:p>
                  </a:txBody>
                  <a:tcPr marL="38100" marR="38100" marT="60960" marB="60960" anchor="ctr">
                    <a:lnL w="12700" cap="flat" cmpd="sng" algn="ctr">
                      <a:solidFill>
                        <a:schemeClr val="tx1"/>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2400" dirty="0">
                          <a:effectLst/>
                        </a:rPr>
                        <a:t>1,167</a:t>
                      </a:r>
                    </a:p>
                  </a:txBody>
                  <a:tcPr marL="38100" marR="38100" marT="60960" marB="6096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2400" dirty="0">
                          <a:effectLst/>
                        </a:rPr>
                        <a:t>63.0%</a:t>
                      </a:r>
                    </a:p>
                  </a:txBody>
                  <a:tcPr marL="38100" marR="38100" marT="60960" marB="6096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2400" dirty="0">
                          <a:effectLst/>
                        </a:rPr>
                        <a:t>$73,963</a:t>
                      </a:r>
                    </a:p>
                  </a:txBody>
                  <a:tcPr marL="38100" marR="38100" marT="60960" marB="6096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2400" dirty="0">
                          <a:effectLst/>
                        </a:rPr>
                        <a:t>8.7%</a:t>
                      </a:r>
                    </a:p>
                  </a:txBody>
                  <a:tcPr marL="38100" marR="38100" marT="60960" marB="60960" anchor="ctr">
                    <a:lnL>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41933615"/>
                  </a:ext>
                </a:extLst>
              </a:tr>
              <a:tr h="370840">
                <a:tc>
                  <a:txBody>
                    <a:bodyPr/>
                    <a:lstStyle/>
                    <a:p>
                      <a:pPr algn="l" fontAlgn="ctr"/>
                      <a:r>
                        <a:rPr lang="en-US" sz="2400">
                          <a:effectLst/>
                        </a:rPr>
                        <a:t>Baltimore County</a:t>
                      </a:r>
                    </a:p>
                  </a:txBody>
                  <a:tcPr marL="38100" marR="38100" marT="60960" marB="60960" anchor="ctr">
                    <a:lnL w="12700" cap="flat" cmpd="sng" algn="ctr">
                      <a:solidFill>
                        <a:schemeClr val="tx1"/>
                      </a:solidFill>
                      <a:prstDash val="solid"/>
                      <a:round/>
                      <a:headEnd type="none" w="med" len="med"/>
                      <a:tailEnd type="none" w="med" len="med"/>
                    </a:lnL>
                    <a:lnT w="12700" cmpd="sng">
                      <a:noFill/>
                    </a:lnT>
                    <a:lnB w="12700" cap="flat" cmpd="sng" algn="ctr">
                      <a:solidFill>
                        <a:schemeClr val="tx1"/>
                      </a:solidFill>
                      <a:prstDash val="solid"/>
                      <a:round/>
                      <a:headEnd type="none" w="med" len="med"/>
                      <a:tailEnd type="none" w="med" len="med"/>
                    </a:lnB>
                  </a:tcPr>
                </a:tc>
                <a:tc>
                  <a:txBody>
                    <a:bodyPr/>
                    <a:lstStyle/>
                    <a:p>
                      <a:pPr algn="ctr" fontAlgn="ctr"/>
                      <a:r>
                        <a:rPr lang="en-US" sz="2400">
                          <a:effectLst/>
                        </a:rPr>
                        <a:t>260</a:t>
                      </a:r>
                    </a:p>
                  </a:txBody>
                  <a:tcPr marL="38100" marR="38100" marT="60960" marB="60960" anchor="ctr">
                    <a:lnT w="12700" cmpd="sng">
                      <a:noFill/>
                    </a:lnT>
                    <a:lnB w="12700" cap="flat" cmpd="sng" algn="ctr">
                      <a:solidFill>
                        <a:schemeClr val="tx1"/>
                      </a:solidFill>
                      <a:prstDash val="solid"/>
                      <a:round/>
                      <a:headEnd type="none" w="med" len="med"/>
                      <a:tailEnd type="none" w="med" len="med"/>
                    </a:lnB>
                  </a:tcPr>
                </a:tc>
                <a:tc>
                  <a:txBody>
                    <a:bodyPr/>
                    <a:lstStyle/>
                    <a:p>
                      <a:pPr algn="ctr" fontAlgn="ctr"/>
                      <a:r>
                        <a:rPr lang="en-US" sz="2400" dirty="0">
                          <a:effectLst/>
                        </a:rPr>
                        <a:t>27.3%</a:t>
                      </a:r>
                    </a:p>
                  </a:txBody>
                  <a:tcPr marL="38100" marR="38100" marT="60960" marB="60960" anchor="ctr">
                    <a:lnT w="12700" cmpd="sng">
                      <a:noFill/>
                    </a:lnT>
                    <a:lnB w="12700" cap="flat" cmpd="sng" algn="ctr">
                      <a:solidFill>
                        <a:schemeClr val="tx1"/>
                      </a:solidFill>
                      <a:prstDash val="solid"/>
                      <a:round/>
                      <a:headEnd type="none" w="med" len="med"/>
                      <a:tailEnd type="none" w="med" len="med"/>
                    </a:lnB>
                  </a:tcPr>
                </a:tc>
                <a:tc>
                  <a:txBody>
                    <a:bodyPr/>
                    <a:lstStyle/>
                    <a:p>
                      <a:pPr algn="ctr" fontAlgn="ctr"/>
                      <a:r>
                        <a:rPr lang="en-US" sz="2400" dirty="0">
                          <a:effectLst/>
                        </a:rPr>
                        <a:t>$101,468</a:t>
                      </a:r>
                    </a:p>
                  </a:txBody>
                  <a:tcPr marL="38100" marR="38100" marT="60960" marB="60960" anchor="ctr">
                    <a:lnT w="12700" cmpd="sng">
                      <a:noFill/>
                    </a:lnT>
                    <a:lnB w="12700" cap="flat" cmpd="sng" algn="ctr">
                      <a:solidFill>
                        <a:schemeClr val="tx1"/>
                      </a:solidFill>
                      <a:prstDash val="solid"/>
                      <a:round/>
                      <a:headEnd type="none" w="med" len="med"/>
                      <a:tailEnd type="none" w="med" len="med"/>
                    </a:lnB>
                  </a:tcPr>
                </a:tc>
                <a:tc>
                  <a:txBody>
                    <a:bodyPr/>
                    <a:lstStyle/>
                    <a:p>
                      <a:pPr algn="ctr" fontAlgn="ctr"/>
                      <a:r>
                        <a:rPr lang="en-US" sz="2400" dirty="0">
                          <a:effectLst/>
                        </a:rPr>
                        <a:t>4.9%</a:t>
                      </a:r>
                    </a:p>
                  </a:txBody>
                  <a:tcPr marL="38100" marR="38100" marT="60960" marB="60960" anchor="ctr">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7397076"/>
                  </a:ext>
                </a:extLst>
              </a:tr>
              <a:tr h="370840">
                <a:tc gridSpan="5">
                  <a:txBody>
                    <a:bodyPr/>
                    <a:lstStyle/>
                    <a:p>
                      <a:pPr algn="l" fontAlgn="ctr"/>
                      <a:r>
                        <a:rPr lang="en-US" sz="2400" b="1" dirty="0">
                          <a:solidFill>
                            <a:srgbClr val="333333"/>
                          </a:solidFill>
                          <a:effectLst/>
                        </a:rPr>
                        <a:t>DC Suburbs</a:t>
                      </a:r>
                      <a:endParaRPr lang="en-US" sz="2400" dirty="0">
                        <a:solidFill>
                          <a:srgbClr val="333333"/>
                        </a:solidFill>
                        <a:effectLst/>
                      </a:endParaRPr>
                    </a:p>
                  </a:txBody>
                  <a:tcPr marL="38100" marR="381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13685069"/>
                  </a:ext>
                </a:extLst>
              </a:tr>
              <a:tr h="370840">
                <a:tc>
                  <a:txBody>
                    <a:bodyPr/>
                    <a:lstStyle/>
                    <a:p>
                      <a:pPr algn="l" fontAlgn="ctr"/>
                      <a:r>
                        <a:rPr lang="en-US" sz="2400" dirty="0">
                          <a:effectLst/>
                        </a:rPr>
                        <a:t>Montgomery County</a:t>
                      </a:r>
                    </a:p>
                  </a:txBody>
                  <a:tcPr marL="38100" marR="38100" marT="60960" marB="60960" anchor="ctr">
                    <a:lnL w="12700" cap="flat" cmpd="sng" algn="ctr">
                      <a:solidFill>
                        <a:schemeClr val="tx1"/>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2400" dirty="0">
                          <a:effectLst/>
                        </a:rPr>
                        <a:t>63</a:t>
                      </a:r>
                    </a:p>
                  </a:txBody>
                  <a:tcPr marL="38100" marR="38100" marT="60960" marB="6096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2400" dirty="0">
                          <a:effectLst/>
                        </a:rPr>
                        <a:t>18.0%</a:t>
                      </a:r>
                    </a:p>
                  </a:txBody>
                  <a:tcPr marL="38100" marR="38100" marT="60960" marB="6096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2400" dirty="0">
                          <a:effectLst/>
                        </a:rPr>
                        <a:t>$140,741</a:t>
                      </a:r>
                    </a:p>
                  </a:txBody>
                  <a:tcPr marL="38100" marR="38100" marT="60960" marB="6096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2400" dirty="0">
                          <a:effectLst/>
                        </a:rPr>
                        <a:t>4.6%</a:t>
                      </a:r>
                    </a:p>
                  </a:txBody>
                  <a:tcPr marL="38100" marR="38100" marT="60960" marB="60960" anchor="ctr">
                    <a:lnL>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96122172"/>
                  </a:ext>
                </a:extLst>
              </a:tr>
              <a:tr h="370840">
                <a:tc>
                  <a:txBody>
                    <a:bodyPr/>
                    <a:lstStyle/>
                    <a:p>
                      <a:pPr algn="l" fontAlgn="ctr"/>
                      <a:r>
                        <a:rPr lang="en-US" sz="2400">
                          <a:effectLst/>
                        </a:rPr>
                        <a:t>Prince George's County</a:t>
                      </a:r>
                    </a:p>
                  </a:txBody>
                  <a:tcPr marL="38100" marR="38100" marT="60960" marB="60960" anchor="ctr">
                    <a:lnL w="12700" cap="flat" cmpd="sng" algn="ctr">
                      <a:solidFill>
                        <a:schemeClr val="tx1"/>
                      </a:solidFill>
                      <a:prstDash val="solid"/>
                      <a:round/>
                      <a:headEnd type="none" w="med" len="med"/>
                      <a:tailEnd type="none" w="med" len="med"/>
                    </a:lnL>
                    <a:lnT w="12700" cmpd="sng">
                      <a:noFill/>
                    </a:lnT>
                  </a:tcPr>
                </a:tc>
                <a:tc>
                  <a:txBody>
                    <a:bodyPr/>
                    <a:lstStyle/>
                    <a:p>
                      <a:pPr algn="ctr" fontAlgn="ctr"/>
                      <a:r>
                        <a:rPr lang="en-US" sz="2400" dirty="0">
                          <a:effectLst/>
                        </a:rPr>
                        <a:t>174</a:t>
                      </a:r>
                    </a:p>
                  </a:txBody>
                  <a:tcPr marL="38100" marR="38100" marT="60960" marB="60960" anchor="ctr">
                    <a:lnT w="12700" cmpd="sng">
                      <a:noFill/>
                    </a:lnT>
                  </a:tcPr>
                </a:tc>
                <a:tc>
                  <a:txBody>
                    <a:bodyPr/>
                    <a:lstStyle/>
                    <a:p>
                      <a:pPr algn="ctr" fontAlgn="ctr"/>
                      <a:r>
                        <a:rPr lang="en-US" sz="2400" dirty="0">
                          <a:effectLst/>
                        </a:rPr>
                        <a:t>63.3%</a:t>
                      </a:r>
                    </a:p>
                  </a:txBody>
                  <a:tcPr marL="38100" marR="38100" marT="60960" marB="60960" anchor="ctr">
                    <a:lnT w="12700" cmpd="sng">
                      <a:noFill/>
                    </a:lnT>
                  </a:tcPr>
                </a:tc>
                <a:tc>
                  <a:txBody>
                    <a:bodyPr/>
                    <a:lstStyle/>
                    <a:p>
                      <a:pPr algn="ctr" fontAlgn="ctr"/>
                      <a:r>
                        <a:rPr lang="en-US" sz="2400">
                          <a:effectLst/>
                        </a:rPr>
                        <a:t>$101,367</a:t>
                      </a:r>
                    </a:p>
                  </a:txBody>
                  <a:tcPr marL="38100" marR="38100" marT="60960" marB="60960" anchor="ctr">
                    <a:lnT w="12700" cmpd="sng">
                      <a:noFill/>
                    </a:lnT>
                  </a:tcPr>
                </a:tc>
                <a:tc>
                  <a:txBody>
                    <a:bodyPr/>
                    <a:lstStyle/>
                    <a:p>
                      <a:pPr algn="ctr" fontAlgn="ctr"/>
                      <a:r>
                        <a:rPr lang="en-US" sz="2400" dirty="0">
                          <a:effectLst/>
                        </a:rPr>
                        <a:t>6.5%</a:t>
                      </a:r>
                    </a:p>
                  </a:txBody>
                  <a:tcPr marL="38100" marR="38100" marT="60960" marB="60960" anchor="ctr">
                    <a:lnR w="12700" cap="flat" cmpd="sng" algn="ctr">
                      <a:solidFill>
                        <a:schemeClr val="tx1"/>
                      </a:solidFill>
                      <a:prstDash val="solid"/>
                      <a:round/>
                      <a:headEnd type="none" w="med" len="med"/>
                      <a:tailEnd type="none" w="med" len="med"/>
                    </a:lnR>
                    <a:lnT w="12700" cmpd="sng">
                      <a:noFill/>
                    </a:lnT>
                  </a:tcPr>
                </a:tc>
                <a:extLst>
                  <a:ext uri="{0D108BD9-81ED-4DB2-BD59-A6C34878D82A}">
                    <a16:rowId xmlns:a16="http://schemas.microsoft.com/office/drawing/2014/main" val="3825573277"/>
                  </a:ext>
                </a:extLst>
              </a:tr>
              <a:tr h="370840">
                <a:tc gridSpan="5">
                  <a:txBody>
                    <a:bodyPr/>
                    <a:lstStyle/>
                    <a:p>
                      <a:pPr algn="l" fontAlgn="ctr"/>
                      <a:r>
                        <a:rPr lang="en-US" sz="2400" b="1" dirty="0">
                          <a:solidFill>
                            <a:srgbClr val="333333"/>
                          </a:solidFill>
                          <a:effectLst/>
                        </a:rPr>
                        <a:t>Rural Peninsula</a:t>
                      </a:r>
                      <a:endParaRPr lang="en-US" sz="2400" dirty="0">
                        <a:solidFill>
                          <a:srgbClr val="333333"/>
                        </a:solidFill>
                        <a:effectLst/>
                      </a:endParaRPr>
                    </a:p>
                  </a:txBody>
                  <a:tcPr marL="38100" marR="381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mpd="sng">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5759457"/>
                  </a:ext>
                </a:extLst>
              </a:tr>
              <a:tr h="370840">
                <a:tc>
                  <a:txBody>
                    <a:bodyPr/>
                    <a:lstStyle/>
                    <a:p>
                      <a:pPr algn="l" fontAlgn="ctr"/>
                      <a:r>
                        <a:rPr lang="en-US" sz="2400" dirty="0">
                          <a:effectLst/>
                        </a:rPr>
                        <a:t>Dorchester County</a:t>
                      </a:r>
                    </a:p>
                  </a:txBody>
                  <a:tcPr marL="38100" marR="38100" marT="60960" marB="60960" anchor="ctr">
                    <a:lnL w="12700" cap="flat" cmpd="sng" algn="ctr">
                      <a:solidFill>
                        <a:schemeClr val="tx1"/>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2400" dirty="0">
                          <a:effectLst/>
                        </a:rPr>
                        <a:t>511</a:t>
                      </a:r>
                    </a:p>
                  </a:txBody>
                  <a:tcPr marL="38100" marR="38100" marT="60960" marB="6096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2400" dirty="0">
                          <a:effectLst/>
                        </a:rPr>
                        <a:t>23.8%</a:t>
                      </a:r>
                    </a:p>
                  </a:txBody>
                  <a:tcPr marL="38100" marR="38100" marT="60960" marB="6096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2400" dirty="0">
                          <a:effectLst/>
                        </a:rPr>
                        <a:t>$67,102</a:t>
                      </a:r>
                    </a:p>
                  </a:txBody>
                  <a:tcPr marL="38100" marR="38100" marT="60960" marB="6096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2400" dirty="0">
                          <a:effectLst/>
                        </a:rPr>
                        <a:t>7.3%</a:t>
                      </a:r>
                    </a:p>
                  </a:txBody>
                  <a:tcPr marL="38100" marR="38100" marT="60960" marB="60960" anchor="ctr">
                    <a:lnL>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53762571"/>
                  </a:ext>
                </a:extLst>
              </a:tr>
              <a:tr h="370840">
                <a:tc>
                  <a:txBody>
                    <a:bodyPr/>
                    <a:lstStyle/>
                    <a:p>
                      <a:pPr algn="l" fontAlgn="ctr"/>
                      <a:r>
                        <a:rPr lang="en-US" sz="2400">
                          <a:effectLst/>
                        </a:rPr>
                        <a:t>Wicomico County</a:t>
                      </a:r>
                    </a:p>
                  </a:txBody>
                  <a:tcPr marL="38100" marR="38100" marT="60960" marB="60960" anchor="ctr">
                    <a:lnL w="12700" cap="flat" cmpd="sng" algn="ctr">
                      <a:solidFill>
                        <a:schemeClr val="tx1"/>
                      </a:solidFill>
                      <a:prstDash val="solid"/>
                      <a:round/>
                      <a:headEnd type="none" w="med" len="med"/>
                      <a:tailEnd type="none" w="med" len="med"/>
                    </a:lnL>
                    <a:lnT w="12700" cmpd="sng">
                      <a:noFill/>
                    </a:lnT>
                    <a:lnB w="12700" cap="flat" cmpd="sng" algn="ctr">
                      <a:solidFill>
                        <a:schemeClr val="tx1"/>
                      </a:solidFill>
                      <a:prstDash val="solid"/>
                      <a:round/>
                      <a:headEnd type="none" w="med" len="med"/>
                      <a:tailEnd type="none" w="med" len="med"/>
                    </a:lnB>
                  </a:tcPr>
                </a:tc>
                <a:tc>
                  <a:txBody>
                    <a:bodyPr/>
                    <a:lstStyle/>
                    <a:p>
                      <a:pPr algn="ctr" fontAlgn="ctr"/>
                      <a:r>
                        <a:rPr lang="en-US" sz="2400">
                          <a:effectLst/>
                        </a:rPr>
                        <a:t>688</a:t>
                      </a:r>
                    </a:p>
                  </a:txBody>
                  <a:tcPr marL="38100" marR="38100" marT="60960" marB="60960" anchor="ctr">
                    <a:lnT w="12700" cmpd="sng">
                      <a:noFill/>
                    </a:lnT>
                    <a:lnB w="12700" cap="flat" cmpd="sng" algn="ctr">
                      <a:solidFill>
                        <a:schemeClr val="tx1"/>
                      </a:solidFill>
                      <a:prstDash val="solid"/>
                      <a:round/>
                      <a:headEnd type="none" w="med" len="med"/>
                      <a:tailEnd type="none" w="med" len="med"/>
                    </a:lnB>
                  </a:tcPr>
                </a:tc>
                <a:tc>
                  <a:txBody>
                    <a:bodyPr/>
                    <a:lstStyle/>
                    <a:p>
                      <a:pPr algn="ctr" fontAlgn="ctr"/>
                      <a:r>
                        <a:rPr lang="en-US" sz="2400">
                          <a:effectLst/>
                        </a:rPr>
                        <a:t>28.8%</a:t>
                      </a:r>
                    </a:p>
                  </a:txBody>
                  <a:tcPr marL="38100" marR="38100" marT="60960" marB="60960" anchor="ctr">
                    <a:lnT w="12700" cmpd="sng">
                      <a:noFill/>
                    </a:lnT>
                    <a:lnB w="12700" cap="flat" cmpd="sng" algn="ctr">
                      <a:solidFill>
                        <a:schemeClr val="tx1"/>
                      </a:solidFill>
                      <a:prstDash val="solid"/>
                      <a:round/>
                      <a:headEnd type="none" w="med" len="med"/>
                      <a:tailEnd type="none" w="med" len="med"/>
                    </a:lnB>
                  </a:tcPr>
                </a:tc>
                <a:tc>
                  <a:txBody>
                    <a:bodyPr/>
                    <a:lstStyle/>
                    <a:p>
                      <a:pPr algn="ctr" fontAlgn="ctr"/>
                      <a:r>
                        <a:rPr lang="en-US" sz="2400">
                          <a:effectLst/>
                        </a:rPr>
                        <a:t>$72,223</a:t>
                      </a:r>
                    </a:p>
                  </a:txBody>
                  <a:tcPr marL="38100" marR="38100" marT="60960" marB="60960" anchor="ctr">
                    <a:lnT w="12700" cmpd="sng">
                      <a:noFill/>
                    </a:lnT>
                    <a:lnB w="12700" cap="flat" cmpd="sng" algn="ctr">
                      <a:solidFill>
                        <a:schemeClr val="tx1"/>
                      </a:solidFill>
                      <a:prstDash val="solid"/>
                      <a:round/>
                      <a:headEnd type="none" w="med" len="med"/>
                      <a:tailEnd type="none" w="med" len="med"/>
                    </a:lnB>
                  </a:tcPr>
                </a:tc>
                <a:tc>
                  <a:txBody>
                    <a:bodyPr/>
                    <a:lstStyle/>
                    <a:p>
                      <a:pPr algn="ctr" fontAlgn="ctr"/>
                      <a:r>
                        <a:rPr lang="en-US" sz="2400" dirty="0">
                          <a:effectLst/>
                        </a:rPr>
                        <a:t>7.7%</a:t>
                      </a:r>
                    </a:p>
                  </a:txBody>
                  <a:tcPr marL="38100" marR="38100" marT="60960" marB="60960" anchor="ctr">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686120"/>
                  </a:ext>
                </a:extLst>
              </a:tr>
            </a:tbl>
          </a:graphicData>
        </a:graphic>
      </p:graphicFrame>
    </p:spTree>
    <p:extLst>
      <p:ext uri="{BB962C8B-B14F-4D97-AF65-F5344CB8AC3E}">
        <p14:creationId xmlns:p14="http://schemas.microsoft.com/office/powerpoint/2010/main" val="3315700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descr="A screenshot of a computer game&#10;&#10;Description automatically generated">
            <a:extLst>
              <a:ext uri="{FF2B5EF4-FFF2-40B4-BE49-F238E27FC236}">
                <a16:creationId xmlns:a16="http://schemas.microsoft.com/office/drawing/2014/main" id="{AAEB9E2C-B88F-6BBF-F3A1-6228113FADA6}"/>
              </a:ext>
            </a:extLst>
          </p:cNvPr>
          <p:cNvPicPr>
            <a:picLocks noChangeAspect="1"/>
          </p:cNvPicPr>
          <p:nvPr/>
        </p:nvPicPr>
        <p:blipFill rotWithShape="1">
          <a:blip r:embed="rId3"/>
          <a:srcRect l="39864"/>
          <a:stretch/>
        </p:blipFill>
        <p:spPr>
          <a:xfrm>
            <a:off x="6000750" y="1066801"/>
            <a:ext cx="6191250" cy="5791199"/>
          </a:xfrm>
          <a:prstGeom prst="rect">
            <a:avLst/>
          </a:prstGeom>
        </p:spPr>
      </p:pic>
      <p:pic>
        <p:nvPicPr>
          <p:cNvPr id="14" name="Picture 13" descr="A graph of different colored lines&#10;&#10;Description automatically generated with medium confidence">
            <a:extLst>
              <a:ext uri="{FF2B5EF4-FFF2-40B4-BE49-F238E27FC236}">
                <a16:creationId xmlns:a16="http://schemas.microsoft.com/office/drawing/2014/main" id="{118231C0-42AF-D87E-7EDC-96AE6ADA0335}"/>
              </a:ext>
            </a:extLst>
          </p:cNvPr>
          <p:cNvPicPr>
            <a:picLocks noChangeAspect="1"/>
          </p:cNvPicPr>
          <p:nvPr/>
        </p:nvPicPr>
        <p:blipFill>
          <a:blip r:embed="rId4"/>
          <a:stretch>
            <a:fillRect/>
          </a:stretch>
        </p:blipFill>
        <p:spPr>
          <a:xfrm>
            <a:off x="0" y="0"/>
            <a:ext cx="6000750" cy="6858000"/>
          </a:xfrm>
          <a:prstGeom prst="rect">
            <a:avLst/>
          </a:prstGeom>
        </p:spPr>
      </p:pic>
      <p:sp>
        <p:nvSpPr>
          <p:cNvPr id="16" name="TextBox 15">
            <a:extLst>
              <a:ext uri="{FF2B5EF4-FFF2-40B4-BE49-F238E27FC236}">
                <a16:creationId xmlns:a16="http://schemas.microsoft.com/office/drawing/2014/main" id="{435AD60A-1C23-1C36-28DE-4180A49B47AC}"/>
              </a:ext>
            </a:extLst>
          </p:cNvPr>
          <p:cNvSpPr txBox="1"/>
          <p:nvPr/>
        </p:nvSpPr>
        <p:spPr>
          <a:xfrm>
            <a:off x="6615567" y="133506"/>
            <a:ext cx="4961615" cy="769441"/>
          </a:xfrm>
          <a:prstGeom prst="rect">
            <a:avLst/>
          </a:prstGeom>
          <a:noFill/>
        </p:spPr>
        <p:txBody>
          <a:bodyPr wrap="none" rtlCol="0">
            <a:spAutoFit/>
          </a:bodyPr>
          <a:lstStyle/>
          <a:p>
            <a:r>
              <a:rPr lang="en-US" sz="4400" b="0" spc="150" dirty="0">
                <a:effectLst/>
                <a:latin typeface="+mj-lt"/>
              </a:rPr>
              <a:t>Selected Counties</a:t>
            </a:r>
          </a:p>
        </p:txBody>
      </p:sp>
    </p:spTree>
    <p:extLst>
      <p:ext uri="{BB962C8B-B14F-4D97-AF65-F5344CB8AC3E}">
        <p14:creationId xmlns:p14="http://schemas.microsoft.com/office/powerpoint/2010/main" val="3999271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4">
                <a:lumMod val="50000"/>
              </a:schemeClr>
            </a:gs>
            <a:gs pos="28000">
              <a:schemeClr val="tx1"/>
            </a:gs>
            <a:gs pos="80000">
              <a:schemeClr val="accent6">
                <a:lumMod val="50000"/>
              </a:schemeClr>
            </a:gs>
            <a:gs pos="99000">
              <a:schemeClr val="tx2"/>
            </a:gs>
          </a:gsLst>
          <a:path path="circle">
            <a:fillToRect l="100000" t="100000"/>
          </a:path>
        </a:gradFill>
        <a:effectLst/>
      </p:bgPr>
    </p:bg>
    <p:spTree>
      <p:nvGrpSpPr>
        <p:cNvPr id="1" name=""/>
        <p:cNvGrpSpPr/>
        <p:nvPr/>
      </p:nvGrpSpPr>
      <p:grpSpPr>
        <a:xfrm>
          <a:off x="0" y="0"/>
          <a:ext cx="0" cy="0"/>
          <a:chOff x="0" y="0"/>
          <a:chExt cx="0" cy="0"/>
        </a:xfrm>
      </p:grpSpPr>
      <p:pic>
        <p:nvPicPr>
          <p:cNvPr id="4" name="Picture 3" descr="A graph of a blue curve&#10;&#10;Description automatically generated with medium confidence">
            <a:extLst>
              <a:ext uri="{FF2B5EF4-FFF2-40B4-BE49-F238E27FC236}">
                <a16:creationId xmlns:a16="http://schemas.microsoft.com/office/drawing/2014/main" id="{2F9DFB99-74C7-F4BE-A140-EDB6C8671737}"/>
              </a:ext>
            </a:extLst>
          </p:cNvPr>
          <p:cNvPicPr>
            <a:picLocks noChangeAspect="1"/>
          </p:cNvPicPr>
          <p:nvPr/>
        </p:nvPicPr>
        <p:blipFill>
          <a:blip r:embed="rId3"/>
          <a:stretch>
            <a:fillRect/>
          </a:stretch>
        </p:blipFill>
        <p:spPr>
          <a:xfrm>
            <a:off x="0" y="2003424"/>
            <a:ext cx="12192000" cy="4064001"/>
          </a:xfrm>
          <a:prstGeom prst="rect">
            <a:avLst/>
          </a:prstGeom>
        </p:spPr>
      </p:pic>
      <p:sp>
        <p:nvSpPr>
          <p:cNvPr id="5" name="TextBox 4">
            <a:extLst>
              <a:ext uri="{FF2B5EF4-FFF2-40B4-BE49-F238E27FC236}">
                <a16:creationId xmlns:a16="http://schemas.microsoft.com/office/drawing/2014/main" id="{03CCA7EE-5A95-C607-8A74-5D7430110705}"/>
              </a:ext>
            </a:extLst>
          </p:cNvPr>
          <p:cNvSpPr txBox="1"/>
          <p:nvPr/>
        </p:nvSpPr>
        <p:spPr>
          <a:xfrm>
            <a:off x="0" y="40184"/>
            <a:ext cx="12197991" cy="830997"/>
          </a:xfrm>
          <a:prstGeom prst="rect">
            <a:avLst/>
          </a:prstGeom>
          <a:noFill/>
        </p:spPr>
        <p:txBody>
          <a:bodyPr wrap="square" rtlCol="0">
            <a:spAutoFit/>
          </a:bodyPr>
          <a:lstStyle/>
          <a:p>
            <a:pPr algn="ctr"/>
            <a:r>
              <a:rPr lang="en-US" sz="4800" i="0" spc="150" dirty="0">
                <a:solidFill>
                  <a:schemeClr val="bg1"/>
                </a:solidFill>
                <a:effectLst/>
                <a:latin typeface="+mj-lt"/>
              </a:rPr>
              <a:t>Proximity to mental health facilities</a:t>
            </a:r>
          </a:p>
        </p:txBody>
      </p:sp>
    </p:spTree>
    <p:extLst>
      <p:ext uri="{BB962C8B-B14F-4D97-AF65-F5344CB8AC3E}">
        <p14:creationId xmlns:p14="http://schemas.microsoft.com/office/powerpoint/2010/main" val="815329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graph of a graph of a person&#10;&#10;Description automatically generated with medium confidence">
            <a:extLst>
              <a:ext uri="{FF2B5EF4-FFF2-40B4-BE49-F238E27FC236}">
                <a16:creationId xmlns:a16="http://schemas.microsoft.com/office/drawing/2014/main" id="{3C5D9172-41F7-AB6B-5129-45BF67074E40}"/>
              </a:ext>
            </a:extLst>
          </p:cNvPr>
          <p:cNvPicPr>
            <a:picLocks noChangeAspect="1"/>
          </p:cNvPicPr>
          <p:nvPr/>
        </p:nvPicPr>
        <p:blipFill>
          <a:blip r:embed="rId3"/>
          <a:stretch>
            <a:fillRect/>
          </a:stretch>
        </p:blipFill>
        <p:spPr>
          <a:xfrm>
            <a:off x="0" y="1981199"/>
            <a:ext cx="12192000" cy="4876801"/>
          </a:xfrm>
          <a:prstGeom prst="rect">
            <a:avLst/>
          </a:prstGeom>
        </p:spPr>
      </p:pic>
      <p:sp>
        <p:nvSpPr>
          <p:cNvPr id="6" name="TextBox 5">
            <a:extLst>
              <a:ext uri="{FF2B5EF4-FFF2-40B4-BE49-F238E27FC236}">
                <a16:creationId xmlns:a16="http://schemas.microsoft.com/office/drawing/2014/main" id="{B3C2C59D-E8A2-3D53-FD0B-08D03C3CB2E2}"/>
              </a:ext>
            </a:extLst>
          </p:cNvPr>
          <p:cNvSpPr txBox="1"/>
          <p:nvPr/>
        </p:nvSpPr>
        <p:spPr>
          <a:xfrm>
            <a:off x="0" y="40184"/>
            <a:ext cx="12197991" cy="830997"/>
          </a:xfrm>
          <a:prstGeom prst="rect">
            <a:avLst/>
          </a:prstGeom>
          <a:noFill/>
        </p:spPr>
        <p:txBody>
          <a:bodyPr wrap="square" rtlCol="0">
            <a:spAutoFit/>
          </a:bodyPr>
          <a:lstStyle/>
          <a:p>
            <a:pPr algn="ctr"/>
            <a:r>
              <a:rPr lang="en-US" sz="4800" i="0" spc="150" dirty="0">
                <a:solidFill>
                  <a:schemeClr val="bg1"/>
                </a:solidFill>
                <a:effectLst/>
                <a:latin typeface="+mj-lt"/>
              </a:rPr>
              <a:t>Proximity to mental health facilities</a:t>
            </a:r>
          </a:p>
        </p:txBody>
      </p:sp>
    </p:spTree>
    <p:extLst>
      <p:ext uri="{BB962C8B-B14F-4D97-AF65-F5344CB8AC3E}">
        <p14:creationId xmlns:p14="http://schemas.microsoft.com/office/powerpoint/2010/main" val="1098266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graph of mental health facilities&#10;&#10;Description automatically generated">
            <a:extLst>
              <a:ext uri="{FF2B5EF4-FFF2-40B4-BE49-F238E27FC236}">
                <a16:creationId xmlns:a16="http://schemas.microsoft.com/office/drawing/2014/main" id="{71A6EB92-9A20-9EE3-955F-19E37DD5629F}"/>
              </a:ext>
            </a:extLst>
          </p:cNvPr>
          <p:cNvPicPr>
            <a:picLocks noChangeAspect="1"/>
          </p:cNvPicPr>
          <p:nvPr/>
        </p:nvPicPr>
        <p:blipFill rotWithShape="1">
          <a:blip r:embed="rId3"/>
          <a:srcRect b="1805"/>
          <a:stretch/>
        </p:blipFill>
        <p:spPr>
          <a:xfrm>
            <a:off x="4709034" y="1"/>
            <a:ext cx="7482966" cy="6858000"/>
          </a:xfrm>
          <a:prstGeom prst="rect">
            <a:avLst/>
          </a:prstGeom>
        </p:spPr>
      </p:pic>
      <p:sp>
        <p:nvSpPr>
          <p:cNvPr id="2" name="TextBox 1">
            <a:extLst>
              <a:ext uri="{FF2B5EF4-FFF2-40B4-BE49-F238E27FC236}">
                <a16:creationId xmlns:a16="http://schemas.microsoft.com/office/drawing/2014/main" id="{6821B848-AC9B-54F0-0BD9-9229F38762D7}"/>
              </a:ext>
            </a:extLst>
          </p:cNvPr>
          <p:cNvSpPr txBox="1"/>
          <p:nvPr/>
        </p:nvSpPr>
        <p:spPr>
          <a:xfrm>
            <a:off x="0" y="828338"/>
            <a:ext cx="4572001" cy="2123658"/>
          </a:xfrm>
          <a:prstGeom prst="rect">
            <a:avLst/>
          </a:prstGeom>
          <a:noFill/>
        </p:spPr>
        <p:txBody>
          <a:bodyPr wrap="square" rtlCol="0">
            <a:spAutoFit/>
          </a:bodyPr>
          <a:lstStyle/>
          <a:p>
            <a:pPr marL="285750" indent="-285750" algn="just">
              <a:buSzPct val="75000"/>
              <a:buFont typeface="Cambria" panose="02040503050406030204" pitchFamily="18" charset="0"/>
              <a:buChar char="▶"/>
            </a:pPr>
            <a:r>
              <a:rPr lang="en-US" sz="2200" dirty="0">
                <a:solidFill>
                  <a:schemeClr val="bg1"/>
                </a:solidFill>
              </a:rPr>
              <a:t>Distance did not cause meaningful change for established indicators</a:t>
            </a:r>
          </a:p>
          <a:p>
            <a:pPr marL="742950" lvl="1" indent="-285750" algn="just">
              <a:buSzPct val="75000"/>
              <a:buFont typeface="Cambria" panose="02040503050406030204" pitchFamily="18" charset="0"/>
              <a:buChar char="▶"/>
            </a:pPr>
            <a:r>
              <a:rPr lang="en-US" sz="2200" dirty="0">
                <a:solidFill>
                  <a:schemeClr val="bg1"/>
                </a:solidFill>
              </a:rPr>
              <a:t>Percent Black and </a:t>
            </a:r>
            <a:r>
              <a:rPr lang="en-US" sz="2200" dirty="0" err="1">
                <a:solidFill>
                  <a:schemeClr val="bg1"/>
                </a:solidFill>
              </a:rPr>
              <a:t>Unemploy-ment</a:t>
            </a:r>
            <a:r>
              <a:rPr lang="en-US" sz="2200" dirty="0">
                <a:solidFill>
                  <a:schemeClr val="bg1"/>
                </a:solidFill>
              </a:rPr>
              <a:t> moved further from zero</a:t>
            </a:r>
          </a:p>
          <a:p>
            <a:pPr marL="742950" lvl="1" indent="-285750" algn="just">
              <a:spcAft>
                <a:spcPts val="1200"/>
              </a:spcAft>
              <a:buSzPct val="75000"/>
              <a:buFont typeface="Cambria" panose="02040503050406030204" pitchFamily="18" charset="0"/>
              <a:buChar char="▶"/>
            </a:pPr>
            <a:r>
              <a:rPr lang="en-US" sz="2200" dirty="0">
                <a:solidFill>
                  <a:schemeClr val="bg1"/>
                </a:solidFill>
              </a:rPr>
              <a:t>Median income moved closer to zero</a:t>
            </a:r>
          </a:p>
        </p:txBody>
      </p:sp>
      <p:sp>
        <p:nvSpPr>
          <p:cNvPr id="3" name="TextBox 2">
            <a:extLst>
              <a:ext uri="{FF2B5EF4-FFF2-40B4-BE49-F238E27FC236}">
                <a16:creationId xmlns:a16="http://schemas.microsoft.com/office/drawing/2014/main" id="{F618E628-8626-A6FD-240C-2A63124FC6D0}"/>
              </a:ext>
            </a:extLst>
          </p:cNvPr>
          <p:cNvSpPr txBox="1"/>
          <p:nvPr/>
        </p:nvSpPr>
        <p:spPr>
          <a:xfrm>
            <a:off x="771817" y="123443"/>
            <a:ext cx="3294492" cy="769441"/>
          </a:xfrm>
          <a:prstGeom prst="rect">
            <a:avLst/>
          </a:prstGeom>
          <a:noFill/>
        </p:spPr>
        <p:txBody>
          <a:bodyPr wrap="none" rtlCol="0">
            <a:spAutoFit/>
          </a:bodyPr>
          <a:lstStyle/>
          <a:p>
            <a:r>
              <a:rPr lang="en-US" sz="4400" dirty="0">
                <a:solidFill>
                  <a:schemeClr val="accent1"/>
                </a:solidFill>
                <a:latin typeface="+mj-lt"/>
              </a:rPr>
              <a:t>Key Findings</a:t>
            </a:r>
          </a:p>
        </p:txBody>
      </p:sp>
    </p:spTree>
    <p:extLst>
      <p:ext uri="{BB962C8B-B14F-4D97-AF65-F5344CB8AC3E}">
        <p14:creationId xmlns:p14="http://schemas.microsoft.com/office/powerpoint/2010/main" val="1870709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graph of mental health facilities&#10;&#10;Description automatically generated">
            <a:extLst>
              <a:ext uri="{FF2B5EF4-FFF2-40B4-BE49-F238E27FC236}">
                <a16:creationId xmlns:a16="http://schemas.microsoft.com/office/drawing/2014/main" id="{71A6EB92-9A20-9EE3-955F-19E37DD5629F}"/>
              </a:ext>
            </a:extLst>
          </p:cNvPr>
          <p:cNvPicPr>
            <a:picLocks noChangeAspect="1"/>
          </p:cNvPicPr>
          <p:nvPr/>
        </p:nvPicPr>
        <p:blipFill rotWithShape="1">
          <a:blip r:embed="rId3"/>
          <a:srcRect b="1805"/>
          <a:stretch/>
        </p:blipFill>
        <p:spPr>
          <a:xfrm>
            <a:off x="4709034" y="1"/>
            <a:ext cx="7482966" cy="6858000"/>
          </a:xfrm>
          <a:prstGeom prst="rect">
            <a:avLst/>
          </a:prstGeom>
        </p:spPr>
      </p:pic>
      <p:sp>
        <p:nvSpPr>
          <p:cNvPr id="2" name="TextBox 1">
            <a:extLst>
              <a:ext uri="{FF2B5EF4-FFF2-40B4-BE49-F238E27FC236}">
                <a16:creationId xmlns:a16="http://schemas.microsoft.com/office/drawing/2014/main" id="{6821B848-AC9B-54F0-0BD9-9229F38762D7}"/>
              </a:ext>
            </a:extLst>
          </p:cNvPr>
          <p:cNvSpPr txBox="1"/>
          <p:nvPr/>
        </p:nvSpPr>
        <p:spPr>
          <a:xfrm>
            <a:off x="0" y="828338"/>
            <a:ext cx="4572001" cy="3631763"/>
          </a:xfrm>
          <a:prstGeom prst="rect">
            <a:avLst/>
          </a:prstGeom>
          <a:noFill/>
        </p:spPr>
        <p:txBody>
          <a:bodyPr wrap="square" rtlCol="0">
            <a:spAutoFit/>
          </a:bodyPr>
          <a:lstStyle/>
          <a:p>
            <a:pPr marL="285750" indent="-285750" algn="just">
              <a:buSzPct val="75000"/>
              <a:buFont typeface="Cambria" panose="02040503050406030204" pitchFamily="18" charset="0"/>
              <a:buChar char="▶"/>
            </a:pPr>
            <a:r>
              <a:rPr lang="en-US" sz="2200" dirty="0">
                <a:solidFill>
                  <a:schemeClr val="bg1"/>
                </a:solidFill>
              </a:rPr>
              <a:t>Distance did not cause meaningful change for established indicators</a:t>
            </a:r>
          </a:p>
          <a:p>
            <a:pPr marL="742950" lvl="1" indent="-285750" algn="just">
              <a:buSzPct val="75000"/>
              <a:buFont typeface="Cambria" panose="02040503050406030204" pitchFamily="18" charset="0"/>
              <a:buChar char="▶"/>
            </a:pPr>
            <a:r>
              <a:rPr lang="en-US" sz="2200" dirty="0">
                <a:solidFill>
                  <a:schemeClr val="bg1"/>
                </a:solidFill>
              </a:rPr>
              <a:t>Percent Black and </a:t>
            </a:r>
            <a:r>
              <a:rPr lang="en-US" sz="2200" dirty="0" err="1">
                <a:solidFill>
                  <a:schemeClr val="bg1"/>
                </a:solidFill>
              </a:rPr>
              <a:t>Unemploy-ment</a:t>
            </a:r>
            <a:r>
              <a:rPr lang="en-US" sz="2200" dirty="0">
                <a:solidFill>
                  <a:schemeClr val="bg1"/>
                </a:solidFill>
              </a:rPr>
              <a:t> moved further from zero</a:t>
            </a:r>
          </a:p>
          <a:p>
            <a:pPr marL="742950" lvl="1" indent="-285750" algn="just">
              <a:spcAft>
                <a:spcPts val="1200"/>
              </a:spcAft>
              <a:buSzPct val="75000"/>
              <a:buFont typeface="Cambria" panose="02040503050406030204" pitchFamily="18" charset="0"/>
              <a:buChar char="▶"/>
            </a:pPr>
            <a:r>
              <a:rPr lang="en-US" sz="2200" dirty="0">
                <a:solidFill>
                  <a:schemeClr val="bg1"/>
                </a:solidFill>
              </a:rPr>
              <a:t>Median income moved closer to zero</a:t>
            </a:r>
          </a:p>
          <a:p>
            <a:pPr marL="285750" indent="-285750" algn="just">
              <a:buSzPct val="75000"/>
              <a:buFont typeface="Cambria" panose="02040503050406030204" pitchFamily="18" charset="0"/>
              <a:buChar char="▶"/>
            </a:pPr>
            <a:r>
              <a:rPr lang="en-US" sz="2200" dirty="0">
                <a:solidFill>
                  <a:schemeClr val="bg1"/>
                </a:solidFill>
              </a:rPr>
              <a:t>Distance to inpatient facilities with crisis intervention </a:t>
            </a:r>
          </a:p>
          <a:p>
            <a:pPr marL="742950" lvl="1" indent="-285750" algn="just">
              <a:buSzPct val="75000"/>
              <a:buFont typeface="Cambria" panose="02040503050406030204" pitchFamily="18" charset="0"/>
              <a:buChar char="▶"/>
            </a:pPr>
            <a:r>
              <a:rPr lang="en-US" sz="2200" dirty="0">
                <a:solidFill>
                  <a:schemeClr val="bg1"/>
                </a:solidFill>
              </a:rPr>
              <a:t>Median coefficient – +4.5</a:t>
            </a:r>
          </a:p>
          <a:p>
            <a:pPr marL="742950" lvl="1" indent="-285750" algn="just">
              <a:spcAft>
                <a:spcPts val="1200"/>
              </a:spcAft>
              <a:buSzPct val="75000"/>
              <a:buFont typeface="Cambria" panose="02040503050406030204" pitchFamily="18" charset="0"/>
              <a:buChar char="▶"/>
            </a:pPr>
            <a:r>
              <a:rPr lang="en-US" sz="2200" dirty="0">
                <a:solidFill>
                  <a:schemeClr val="bg1"/>
                </a:solidFill>
              </a:rPr>
              <a:t>96.2% certainty of direction</a:t>
            </a:r>
          </a:p>
        </p:txBody>
      </p:sp>
      <p:sp>
        <p:nvSpPr>
          <p:cNvPr id="3" name="TextBox 2">
            <a:extLst>
              <a:ext uri="{FF2B5EF4-FFF2-40B4-BE49-F238E27FC236}">
                <a16:creationId xmlns:a16="http://schemas.microsoft.com/office/drawing/2014/main" id="{F618E628-8626-A6FD-240C-2A63124FC6D0}"/>
              </a:ext>
            </a:extLst>
          </p:cNvPr>
          <p:cNvSpPr txBox="1"/>
          <p:nvPr/>
        </p:nvSpPr>
        <p:spPr>
          <a:xfrm>
            <a:off x="771817" y="123443"/>
            <a:ext cx="3294492" cy="769441"/>
          </a:xfrm>
          <a:prstGeom prst="rect">
            <a:avLst/>
          </a:prstGeom>
          <a:noFill/>
        </p:spPr>
        <p:txBody>
          <a:bodyPr wrap="none" rtlCol="0">
            <a:spAutoFit/>
          </a:bodyPr>
          <a:lstStyle/>
          <a:p>
            <a:r>
              <a:rPr lang="en-US" sz="4400" dirty="0">
                <a:solidFill>
                  <a:schemeClr val="accent1"/>
                </a:solidFill>
                <a:latin typeface="+mj-lt"/>
              </a:rPr>
              <a:t>Key Findings</a:t>
            </a:r>
          </a:p>
        </p:txBody>
      </p:sp>
    </p:spTree>
    <p:extLst>
      <p:ext uri="{BB962C8B-B14F-4D97-AF65-F5344CB8AC3E}">
        <p14:creationId xmlns:p14="http://schemas.microsoft.com/office/powerpoint/2010/main" val="3405107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graph of mental health facilities&#10;&#10;Description automatically generated">
            <a:extLst>
              <a:ext uri="{FF2B5EF4-FFF2-40B4-BE49-F238E27FC236}">
                <a16:creationId xmlns:a16="http://schemas.microsoft.com/office/drawing/2014/main" id="{71A6EB92-9A20-9EE3-955F-19E37DD5629F}"/>
              </a:ext>
            </a:extLst>
          </p:cNvPr>
          <p:cNvPicPr>
            <a:picLocks noChangeAspect="1"/>
          </p:cNvPicPr>
          <p:nvPr/>
        </p:nvPicPr>
        <p:blipFill rotWithShape="1">
          <a:blip r:embed="rId3"/>
          <a:srcRect b="1805"/>
          <a:stretch/>
        </p:blipFill>
        <p:spPr>
          <a:xfrm>
            <a:off x="4709034" y="1"/>
            <a:ext cx="7482966" cy="6858000"/>
          </a:xfrm>
          <a:prstGeom prst="rect">
            <a:avLst/>
          </a:prstGeom>
        </p:spPr>
      </p:pic>
      <p:sp>
        <p:nvSpPr>
          <p:cNvPr id="2" name="TextBox 1">
            <a:extLst>
              <a:ext uri="{FF2B5EF4-FFF2-40B4-BE49-F238E27FC236}">
                <a16:creationId xmlns:a16="http://schemas.microsoft.com/office/drawing/2014/main" id="{6821B848-AC9B-54F0-0BD9-9229F38762D7}"/>
              </a:ext>
            </a:extLst>
          </p:cNvPr>
          <p:cNvSpPr txBox="1"/>
          <p:nvPr/>
        </p:nvSpPr>
        <p:spPr>
          <a:xfrm>
            <a:off x="0" y="828338"/>
            <a:ext cx="4572001" cy="4462760"/>
          </a:xfrm>
          <a:prstGeom prst="rect">
            <a:avLst/>
          </a:prstGeom>
          <a:noFill/>
        </p:spPr>
        <p:txBody>
          <a:bodyPr wrap="square" rtlCol="0">
            <a:spAutoFit/>
          </a:bodyPr>
          <a:lstStyle/>
          <a:p>
            <a:pPr marL="285750" indent="-285750" algn="just">
              <a:buSzPct val="75000"/>
              <a:buFont typeface="Cambria" panose="02040503050406030204" pitchFamily="18" charset="0"/>
              <a:buChar char="▶"/>
            </a:pPr>
            <a:r>
              <a:rPr lang="en-US" sz="2200" dirty="0">
                <a:solidFill>
                  <a:schemeClr val="bg1"/>
                </a:solidFill>
              </a:rPr>
              <a:t>Distance did not cause meaningful change for established indicators</a:t>
            </a:r>
          </a:p>
          <a:p>
            <a:pPr marL="742950" lvl="1" indent="-285750" algn="just">
              <a:buSzPct val="75000"/>
              <a:buFont typeface="Cambria" panose="02040503050406030204" pitchFamily="18" charset="0"/>
              <a:buChar char="▶"/>
            </a:pPr>
            <a:r>
              <a:rPr lang="en-US" sz="2200" dirty="0">
                <a:solidFill>
                  <a:schemeClr val="bg1"/>
                </a:solidFill>
              </a:rPr>
              <a:t>Percent Black and </a:t>
            </a:r>
            <a:r>
              <a:rPr lang="en-US" sz="2200" dirty="0" err="1">
                <a:solidFill>
                  <a:schemeClr val="bg1"/>
                </a:solidFill>
              </a:rPr>
              <a:t>Unemploy-ment</a:t>
            </a:r>
            <a:r>
              <a:rPr lang="en-US" sz="2200" dirty="0">
                <a:solidFill>
                  <a:schemeClr val="bg1"/>
                </a:solidFill>
              </a:rPr>
              <a:t> moved further from zero</a:t>
            </a:r>
          </a:p>
          <a:p>
            <a:pPr marL="742950" lvl="1" indent="-285750" algn="just">
              <a:spcAft>
                <a:spcPts val="1200"/>
              </a:spcAft>
              <a:buSzPct val="75000"/>
              <a:buFont typeface="Cambria" panose="02040503050406030204" pitchFamily="18" charset="0"/>
              <a:buChar char="▶"/>
            </a:pPr>
            <a:r>
              <a:rPr lang="en-US" sz="2200" dirty="0">
                <a:solidFill>
                  <a:schemeClr val="bg1"/>
                </a:solidFill>
              </a:rPr>
              <a:t>Median income moved closer to zero</a:t>
            </a:r>
          </a:p>
          <a:p>
            <a:pPr marL="285750" indent="-285750" algn="just">
              <a:buSzPct val="75000"/>
              <a:buFont typeface="Cambria" panose="02040503050406030204" pitchFamily="18" charset="0"/>
              <a:buChar char="▶"/>
            </a:pPr>
            <a:r>
              <a:rPr lang="en-US" sz="2200" dirty="0">
                <a:solidFill>
                  <a:schemeClr val="bg1"/>
                </a:solidFill>
              </a:rPr>
              <a:t>Distance to inpatient facilities with crisis intervention </a:t>
            </a:r>
          </a:p>
          <a:p>
            <a:pPr marL="742950" lvl="1" indent="-285750" algn="just">
              <a:buSzPct val="75000"/>
              <a:buFont typeface="Cambria" panose="02040503050406030204" pitchFamily="18" charset="0"/>
              <a:buChar char="▶"/>
            </a:pPr>
            <a:r>
              <a:rPr lang="en-US" sz="2200" dirty="0">
                <a:solidFill>
                  <a:schemeClr val="bg1"/>
                </a:solidFill>
              </a:rPr>
              <a:t>Median coefficient – +4.5</a:t>
            </a:r>
          </a:p>
          <a:p>
            <a:pPr marL="742950" lvl="1" indent="-285750" algn="just">
              <a:spcAft>
                <a:spcPts val="1200"/>
              </a:spcAft>
              <a:buSzPct val="75000"/>
              <a:buFont typeface="Cambria" panose="02040503050406030204" pitchFamily="18" charset="0"/>
              <a:buChar char="▶"/>
            </a:pPr>
            <a:r>
              <a:rPr lang="en-US" sz="2200" dirty="0">
                <a:solidFill>
                  <a:schemeClr val="bg1"/>
                </a:solidFill>
              </a:rPr>
              <a:t>96.2% certainty of direction</a:t>
            </a:r>
          </a:p>
          <a:p>
            <a:pPr marL="285750" indent="-285750" algn="just">
              <a:buSzPct val="75000"/>
              <a:buFont typeface="Cambria" panose="02040503050406030204" pitchFamily="18" charset="0"/>
              <a:buChar char="▶"/>
            </a:pPr>
            <a:r>
              <a:rPr lang="en-US" sz="2200" dirty="0">
                <a:solidFill>
                  <a:schemeClr val="bg1"/>
                </a:solidFill>
              </a:rPr>
              <a:t>Narrower distribution for travel time</a:t>
            </a:r>
          </a:p>
        </p:txBody>
      </p:sp>
      <p:sp>
        <p:nvSpPr>
          <p:cNvPr id="3" name="TextBox 2">
            <a:extLst>
              <a:ext uri="{FF2B5EF4-FFF2-40B4-BE49-F238E27FC236}">
                <a16:creationId xmlns:a16="http://schemas.microsoft.com/office/drawing/2014/main" id="{F618E628-8626-A6FD-240C-2A63124FC6D0}"/>
              </a:ext>
            </a:extLst>
          </p:cNvPr>
          <p:cNvSpPr txBox="1"/>
          <p:nvPr/>
        </p:nvSpPr>
        <p:spPr>
          <a:xfrm>
            <a:off x="771817" y="123443"/>
            <a:ext cx="3294492" cy="769441"/>
          </a:xfrm>
          <a:prstGeom prst="rect">
            <a:avLst/>
          </a:prstGeom>
          <a:noFill/>
        </p:spPr>
        <p:txBody>
          <a:bodyPr wrap="none" rtlCol="0">
            <a:spAutoFit/>
          </a:bodyPr>
          <a:lstStyle/>
          <a:p>
            <a:r>
              <a:rPr lang="en-US" sz="4400" dirty="0">
                <a:solidFill>
                  <a:schemeClr val="accent1"/>
                </a:solidFill>
                <a:latin typeface="+mj-lt"/>
              </a:rPr>
              <a:t>Key Findings</a:t>
            </a:r>
          </a:p>
        </p:txBody>
      </p:sp>
    </p:spTree>
    <p:extLst>
      <p:ext uri="{BB962C8B-B14F-4D97-AF65-F5344CB8AC3E}">
        <p14:creationId xmlns:p14="http://schemas.microsoft.com/office/powerpoint/2010/main" val="345060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A map of the united states&#10;&#10;Description automatically generated">
            <a:extLst>
              <a:ext uri="{FF2B5EF4-FFF2-40B4-BE49-F238E27FC236}">
                <a16:creationId xmlns:a16="http://schemas.microsoft.com/office/drawing/2014/main" id="{0FF4176D-4AFF-5022-56D0-D0E0870EF7F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73528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gradFill>
          <a:gsLst>
            <a:gs pos="100000">
              <a:schemeClr val="tx2">
                <a:lumMod val="20000"/>
                <a:lumOff val="80000"/>
              </a:schemeClr>
            </a:gs>
            <a:gs pos="84000">
              <a:schemeClr val="tx2">
                <a:lumMod val="60000"/>
                <a:lumOff val="40000"/>
              </a:schemeClr>
            </a:gs>
            <a:gs pos="48000">
              <a:schemeClr val="tx2"/>
            </a:gs>
            <a:gs pos="24000">
              <a:schemeClr val="tx2"/>
            </a:gs>
            <a:gs pos="7000">
              <a:schemeClr val="tx2">
                <a:lumMod val="60000"/>
                <a:lumOff val="40000"/>
              </a:schemeClr>
            </a:gs>
            <a:gs pos="0">
              <a:schemeClr val="tx2">
                <a:lumMod val="20000"/>
                <a:lumOff val="80000"/>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8BD8-81AD-F12F-D5A2-700959B3F11A}"/>
              </a:ext>
            </a:extLst>
          </p:cNvPr>
          <p:cNvSpPr>
            <a:spLocks noGrp="1"/>
          </p:cNvSpPr>
          <p:nvPr>
            <p:ph type="title"/>
          </p:nvPr>
        </p:nvSpPr>
        <p:spPr>
          <a:xfrm>
            <a:off x="835370" y="31750"/>
            <a:ext cx="10515601" cy="1004801"/>
          </a:xfrm>
        </p:spPr>
        <p:txBody>
          <a:bodyPr/>
          <a:lstStyle/>
          <a:p>
            <a:r>
              <a:rPr lang="en-US" sz="4800" spc="150" dirty="0"/>
              <a:t>Further Research</a:t>
            </a:r>
          </a:p>
        </p:txBody>
      </p:sp>
      <p:sp>
        <p:nvSpPr>
          <p:cNvPr id="5" name="Content Placeholder 4">
            <a:extLst>
              <a:ext uri="{FF2B5EF4-FFF2-40B4-BE49-F238E27FC236}">
                <a16:creationId xmlns:a16="http://schemas.microsoft.com/office/drawing/2014/main" id="{78FA22D1-A387-C7E6-648E-5A8976D42407}"/>
              </a:ext>
            </a:extLst>
          </p:cNvPr>
          <p:cNvSpPr>
            <a:spLocks noGrp="1"/>
          </p:cNvSpPr>
          <p:nvPr>
            <p:ph sz="quarter" idx="35"/>
          </p:nvPr>
        </p:nvSpPr>
        <p:spPr>
          <a:xfrm>
            <a:off x="1317362" y="1777173"/>
            <a:ext cx="2349760" cy="2074029"/>
          </a:xfrm>
        </p:spPr>
        <p:txBody>
          <a:bodyPr/>
          <a:lstStyle/>
          <a:p>
            <a:pPr>
              <a:spcBef>
                <a:spcPts val="0"/>
              </a:spcBef>
              <a:spcAft>
                <a:spcPts val="600"/>
              </a:spcAft>
              <a:buClr>
                <a:schemeClr val="bg2">
                  <a:lumMod val="50000"/>
                </a:schemeClr>
              </a:buClr>
              <a:buSzPct val="75000"/>
              <a:buFont typeface="Cambria" panose="02040503050406030204" pitchFamily="18" charset="0"/>
              <a:buChar char="▶"/>
            </a:pPr>
            <a:r>
              <a:rPr lang="en-US" sz="2400" spc="0" dirty="0"/>
              <a:t>Capacity</a:t>
            </a:r>
          </a:p>
          <a:p>
            <a:pPr>
              <a:spcBef>
                <a:spcPts val="0"/>
              </a:spcBef>
              <a:buClr>
                <a:schemeClr val="bg2">
                  <a:lumMod val="50000"/>
                </a:schemeClr>
              </a:buClr>
              <a:buSzPct val="75000"/>
              <a:buFont typeface="Cambria" panose="02040503050406030204" pitchFamily="18" charset="0"/>
              <a:buChar char="▶"/>
            </a:pPr>
            <a:r>
              <a:rPr lang="en-US" sz="2400" spc="0" dirty="0"/>
              <a:t>Quality of care</a:t>
            </a:r>
          </a:p>
          <a:p>
            <a:pPr lvl="1">
              <a:spcBef>
                <a:spcPts val="0"/>
              </a:spcBef>
              <a:spcAft>
                <a:spcPts val="300"/>
              </a:spcAft>
              <a:buClr>
                <a:schemeClr val="bg2">
                  <a:lumMod val="50000"/>
                </a:schemeClr>
              </a:buClr>
              <a:buSzPct val="75000"/>
              <a:buFont typeface="Cambria" panose="02040503050406030204" pitchFamily="18" charset="0"/>
              <a:buChar char="▶"/>
            </a:pPr>
            <a:r>
              <a:rPr lang="en-US" sz="2400" dirty="0"/>
              <a:t>Adequate</a:t>
            </a:r>
          </a:p>
          <a:p>
            <a:pPr lvl="1">
              <a:spcBef>
                <a:spcPts val="0"/>
              </a:spcBef>
              <a:spcAft>
                <a:spcPts val="300"/>
              </a:spcAft>
              <a:buClr>
                <a:schemeClr val="bg2">
                  <a:lumMod val="50000"/>
                </a:schemeClr>
              </a:buClr>
              <a:buSzPct val="75000"/>
              <a:buFont typeface="Cambria" panose="02040503050406030204" pitchFamily="18" charset="0"/>
              <a:buChar char="▶"/>
            </a:pPr>
            <a:r>
              <a:rPr lang="en-US" sz="2400" dirty="0"/>
              <a:t>Accessible</a:t>
            </a:r>
          </a:p>
          <a:p>
            <a:pPr lvl="1">
              <a:spcBef>
                <a:spcPts val="0"/>
              </a:spcBef>
              <a:spcAft>
                <a:spcPts val="300"/>
              </a:spcAft>
              <a:buClr>
                <a:schemeClr val="bg2">
                  <a:lumMod val="50000"/>
                </a:schemeClr>
              </a:buClr>
              <a:buSzPct val="75000"/>
              <a:buFont typeface="Cambria" panose="02040503050406030204" pitchFamily="18" charset="0"/>
              <a:buChar char="▶"/>
            </a:pPr>
            <a:r>
              <a:rPr lang="en-US" sz="2400" dirty="0"/>
              <a:t>Appropriate</a:t>
            </a:r>
          </a:p>
          <a:p>
            <a:pPr>
              <a:buClr>
                <a:schemeClr val="bg2">
                  <a:lumMod val="50000"/>
                </a:schemeClr>
              </a:buClr>
              <a:buSzPct val="75000"/>
              <a:buFont typeface="Cambria" panose="02040503050406030204" pitchFamily="18" charset="0"/>
              <a:buChar char="▶"/>
            </a:pPr>
            <a:endParaRPr lang="en-US" sz="2400" spc="0" dirty="0"/>
          </a:p>
          <a:p>
            <a:pPr>
              <a:buClr>
                <a:schemeClr val="bg2">
                  <a:lumMod val="50000"/>
                </a:schemeClr>
              </a:buClr>
              <a:buSzPct val="75000"/>
              <a:buFont typeface="Cambria" panose="02040503050406030204" pitchFamily="18" charset="0"/>
              <a:buChar char="▶"/>
            </a:pPr>
            <a:endParaRPr lang="en-US" sz="2400" spc="0" dirty="0"/>
          </a:p>
        </p:txBody>
      </p:sp>
      <p:sp>
        <p:nvSpPr>
          <p:cNvPr id="7" name="Text Placeholder 3">
            <a:extLst>
              <a:ext uri="{FF2B5EF4-FFF2-40B4-BE49-F238E27FC236}">
                <a16:creationId xmlns:a16="http://schemas.microsoft.com/office/drawing/2014/main" id="{8C7EAE25-3242-2D16-F3FC-3C2A93BECA58}"/>
              </a:ext>
            </a:extLst>
          </p:cNvPr>
          <p:cNvSpPr txBox="1">
            <a:spLocks/>
          </p:cNvSpPr>
          <p:nvPr/>
        </p:nvSpPr>
        <p:spPr>
          <a:xfrm>
            <a:off x="744069" y="1019184"/>
            <a:ext cx="3911982" cy="757989"/>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effectLst>
                  <a:innerShdw blurRad="63500" dist="50800" dir="16200000">
                    <a:prstClr val="black">
                      <a:alpha val="50000"/>
                    </a:prstClr>
                  </a:innerShdw>
                </a:effectLst>
              </a:rPr>
              <a:t>Availability of Care</a:t>
            </a:r>
          </a:p>
        </p:txBody>
      </p:sp>
    </p:spTree>
    <p:extLst>
      <p:ext uri="{BB962C8B-B14F-4D97-AF65-F5344CB8AC3E}">
        <p14:creationId xmlns:p14="http://schemas.microsoft.com/office/powerpoint/2010/main" val="3740337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81000">
              <a:schemeClr val="accent4">
                <a:lumMod val="60000"/>
                <a:lumOff val="40000"/>
              </a:schemeClr>
            </a:gs>
            <a:gs pos="100000">
              <a:schemeClr val="accent2"/>
            </a:gs>
            <a:gs pos="20000">
              <a:schemeClr val="accent4">
                <a:lumMod val="60000"/>
                <a:lumOff val="40000"/>
              </a:schemeClr>
            </a:gs>
            <a:gs pos="0">
              <a:schemeClr val="accent2">
                <a:lumMod val="60000"/>
                <a:lumOff val="40000"/>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838198" y="0"/>
            <a:ext cx="10515601" cy="1325563"/>
          </a:xfrm>
        </p:spPr>
        <p:txBody>
          <a:bodyPr/>
          <a:lstStyle/>
          <a:p>
            <a:r>
              <a:rPr lang="en-US" sz="5400" spc="150" dirty="0"/>
              <a:t>Literature Review</a:t>
            </a: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539890" y="599356"/>
            <a:ext cx="3127330" cy="1721355"/>
          </a:xfrm>
        </p:spPr>
        <p:txBody>
          <a:bodyPr/>
          <a:lstStyle/>
          <a:p>
            <a:r>
              <a:rPr lang="en-US" sz="2400" spc="300" dirty="0">
                <a:solidFill>
                  <a:schemeClr val="accent2">
                    <a:lumMod val="40000"/>
                    <a:lumOff val="60000"/>
                  </a:schemeClr>
                </a:solidFill>
              </a:rPr>
              <a:t>race and class</a:t>
            </a:r>
          </a:p>
        </p:txBody>
      </p:sp>
      <p:sp>
        <p:nvSpPr>
          <p:cNvPr id="3" name="TextBox 2">
            <a:extLst>
              <a:ext uri="{FF2B5EF4-FFF2-40B4-BE49-F238E27FC236}">
                <a16:creationId xmlns:a16="http://schemas.microsoft.com/office/drawing/2014/main" id="{1F068C00-0879-172B-70FC-EE99614FA187}"/>
              </a:ext>
            </a:extLst>
          </p:cNvPr>
          <p:cNvSpPr txBox="1"/>
          <p:nvPr/>
        </p:nvSpPr>
        <p:spPr>
          <a:xfrm>
            <a:off x="600524" y="1726331"/>
            <a:ext cx="2940720" cy="2708434"/>
          </a:xfrm>
          <a:prstGeom prst="rect">
            <a:avLst/>
          </a:prstGeom>
          <a:noFill/>
        </p:spPr>
        <p:txBody>
          <a:bodyPr wrap="square" rtlCol="0">
            <a:spAutoFit/>
          </a:bodyPr>
          <a:lstStyle/>
          <a:p>
            <a:pPr marL="285750" indent="-285750" algn="just">
              <a:spcAft>
                <a:spcPts val="600"/>
              </a:spcAft>
              <a:buSzPct val="75000"/>
              <a:buFont typeface="Cambria" panose="02040503050406030204" pitchFamily="18" charset="0"/>
              <a:buChar char="▶"/>
            </a:pPr>
            <a:r>
              <a:rPr lang="en-US" sz="2000" dirty="0">
                <a:solidFill>
                  <a:schemeClr val="bg1"/>
                </a:solidFill>
                <a:latin typeface="Cambria" panose="02040503050406030204" pitchFamily="18" charset="0"/>
              </a:rPr>
              <a:t>P</a:t>
            </a:r>
            <a:r>
              <a:rPr lang="en-US" sz="2000" b="0" i="0" dirty="0">
                <a:solidFill>
                  <a:schemeClr val="bg1"/>
                </a:solidFill>
                <a:effectLst/>
                <a:latin typeface="Cambria" panose="02040503050406030204" pitchFamily="18" charset="0"/>
              </a:rPr>
              <a:t>eople of color, especially Black men, are overrepresented</a:t>
            </a:r>
          </a:p>
          <a:p>
            <a:pPr marL="285750" indent="-285750" algn="just">
              <a:spcAft>
                <a:spcPts val="600"/>
              </a:spcAft>
              <a:buSzPct val="75000"/>
              <a:buFont typeface="Cambria" panose="02040503050406030204" pitchFamily="18" charset="0"/>
              <a:buChar char="▶"/>
            </a:pPr>
            <a:r>
              <a:rPr lang="en-US" sz="2000" dirty="0">
                <a:solidFill>
                  <a:schemeClr val="bg1"/>
                </a:solidFill>
                <a:latin typeface="Cambria" panose="02040503050406030204" pitchFamily="18" charset="0"/>
              </a:rPr>
              <a:t>Money prevents inter-actions with police and consequences</a:t>
            </a:r>
          </a:p>
          <a:p>
            <a:pPr marL="285750" indent="-285750" algn="just">
              <a:spcAft>
                <a:spcPts val="600"/>
              </a:spcAft>
              <a:buSzPct val="75000"/>
              <a:buFont typeface="Cambria" panose="02040503050406030204" pitchFamily="18" charset="0"/>
              <a:buChar char="▶"/>
            </a:pPr>
            <a:r>
              <a:rPr lang="en-US" sz="2000" dirty="0">
                <a:solidFill>
                  <a:schemeClr val="bg1"/>
                </a:solidFill>
                <a:latin typeface="Cambria" panose="02040503050406030204" pitchFamily="18" charset="0"/>
              </a:rPr>
              <a:t>Class trumps race in rural areas</a:t>
            </a:r>
            <a:endParaRPr lang="en-US" sz="2000" dirty="0">
              <a:solidFill>
                <a:schemeClr val="bg1"/>
              </a:solidFill>
            </a:endParaRPr>
          </a:p>
        </p:txBody>
      </p:sp>
      <p:pic>
        <p:nvPicPr>
          <p:cNvPr id="16" name="Picture 15">
            <a:extLst>
              <a:ext uri="{FF2B5EF4-FFF2-40B4-BE49-F238E27FC236}">
                <a16:creationId xmlns:a16="http://schemas.microsoft.com/office/drawing/2014/main" id="{5E574233-90F8-AF4C-0F47-335F93D78A5E}"/>
              </a:ext>
            </a:extLst>
          </p:cNvPr>
          <p:cNvPicPr>
            <a:picLocks noChangeAspect="1"/>
          </p:cNvPicPr>
          <p:nvPr/>
        </p:nvPicPr>
        <p:blipFill>
          <a:blip r:embed="rId3"/>
          <a:stretch>
            <a:fillRect/>
          </a:stretch>
        </p:blipFill>
        <p:spPr>
          <a:xfrm>
            <a:off x="427399" y="4738255"/>
            <a:ext cx="3504225" cy="2119745"/>
          </a:xfrm>
          <a:prstGeom prst="rect">
            <a:avLst/>
          </a:prstGeom>
        </p:spPr>
      </p:pic>
    </p:spTree>
    <p:extLst>
      <p:ext uri="{BB962C8B-B14F-4D97-AF65-F5344CB8AC3E}">
        <p14:creationId xmlns:p14="http://schemas.microsoft.com/office/powerpoint/2010/main" val="1048973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gradFill>
          <a:gsLst>
            <a:gs pos="100000">
              <a:schemeClr val="tx2">
                <a:lumMod val="20000"/>
                <a:lumOff val="80000"/>
              </a:schemeClr>
            </a:gs>
            <a:gs pos="84000">
              <a:schemeClr val="tx2">
                <a:lumMod val="60000"/>
                <a:lumOff val="40000"/>
              </a:schemeClr>
            </a:gs>
            <a:gs pos="48000">
              <a:schemeClr val="tx2"/>
            </a:gs>
            <a:gs pos="24000">
              <a:schemeClr val="tx2"/>
            </a:gs>
            <a:gs pos="7000">
              <a:schemeClr val="tx2">
                <a:lumMod val="60000"/>
                <a:lumOff val="40000"/>
              </a:schemeClr>
            </a:gs>
            <a:gs pos="0">
              <a:schemeClr val="tx2">
                <a:lumMod val="20000"/>
                <a:lumOff val="80000"/>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8BD8-81AD-F12F-D5A2-700959B3F11A}"/>
              </a:ext>
            </a:extLst>
          </p:cNvPr>
          <p:cNvSpPr>
            <a:spLocks noGrp="1"/>
          </p:cNvSpPr>
          <p:nvPr>
            <p:ph type="title"/>
          </p:nvPr>
        </p:nvSpPr>
        <p:spPr>
          <a:xfrm>
            <a:off x="835370" y="31750"/>
            <a:ext cx="10515601" cy="1004801"/>
          </a:xfrm>
        </p:spPr>
        <p:txBody>
          <a:bodyPr/>
          <a:lstStyle/>
          <a:p>
            <a:r>
              <a:rPr lang="en-US" sz="4800" spc="150" dirty="0"/>
              <a:t>Further Research</a:t>
            </a:r>
          </a:p>
        </p:txBody>
      </p:sp>
      <p:sp>
        <p:nvSpPr>
          <p:cNvPr id="3" name="Text Placeholder 2">
            <a:extLst>
              <a:ext uri="{FF2B5EF4-FFF2-40B4-BE49-F238E27FC236}">
                <a16:creationId xmlns:a16="http://schemas.microsoft.com/office/drawing/2014/main" id="{621A2A43-E665-6E57-132D-1D7A6FD17C25}"/>
              </a:ext>
            </a:extLst>
          </p:cNvPr>
          <p:cNvSpPr>
            <a:spLocks noGrp="1"/>
          </p:cNvSpPr>
          <p:nvPr>
            <p:ph type="body" sz="quarter" idx="30"/>
          </p:nvPr>
        </p:nvSpPr>
        <p:spPr>
          <a:xfrm>
            <a:off x="6753081" y="884807"/>
            <a:ext cx="4465567" cy="1029536"/>
          </a:xfrm>
        </p:spPr>
        <p:txBody>
          <a:bodyPr/>
          <a:lstStyle/>
          <a:p>
            <a:pPr algn="ctr"/>
            <a:r>
              <a:rPr lang="en-US" sz="2800" dirty="0">
                <a:effectLst>
                  <a:innerShdw blurRad="63500" dist="50800" dir="16200000">
                    <a:prstClr val="black">
                      <a:alpha val="50000"/>
                    </a:prstClr>
                  </a:innerShdw>
                </a:effectLst>
              </a:rPr>
              <a:t>Income Threshold for Black Communities</a:t>
            </a:r>
          </a:p>
        </p:txBody>
      </p:sp>
      <p:sp>
        <p:nvSpPr>
          <p:cNvPr id="5" name="Content Placeholder 4">
            <a:extLst>
              <a:ext uri="{FF2B5EF4-FFF2-40B4-BE49-F238E27FC236}">
                <a16:creationId xmlns:a16="http://schemas.microsoft.com/office/drawing/2014/main" id="{78FA22D1-A387-C7E6-648E-5A8976D42407}"/>
              </a:ext>
            </a:extLst>
          </p:cNvPr>
          <p:cNvSpPr>
            <a:spLocks noGrp="1"/>
          </p:cNvSpPr>
          <p:nvPr>
            <p:ph sz="quarter" idx="35"/>
          </p:nvPr>
        </p:nvSpPr>
        <p:spPr>
          <a:xfrm>
            <a:off x="1317362" y="1777173"/>
            <a:ext cx="2349760" cy="2074029"/>
          </a:xfrm>
        </p:spPr>
        <p:txBody>
          <a:bodyPr/>
          <a:lstStyle/>
          <a:p>
            <a:pPr>
              <a:spcBef>
                <a:spcPts val="0"/>
              </a:spcBef>
              <a:spcAft>
                <a:spcPts val="600"/>
              </a:spcAft>
              <a:buClr>
                <a:schemeClr val="bg2">
                  <a:lumMod val="50000"/>
                </a:schemeClr>
              </a:buClr>
              <a:buSzPct val="75000"/>
              <a:buFont typeface="Cambria" panose="02040503050406030204" pitchFamily="18" charset="0"/>
              <a:buChar char="▶"/>
            </a:pPr>
            <a:r>
              <a:rPr lang="en-US" sz="2400" spc="0" dirty="0"/>
              <a:t>Capacity</a:t>
            </a:r>
          </a:p>
          <a:p>
            <a:pPr>
              <a:spcBef>
                <a:spcPts val="0"/>
              </a:spcBef>
              <a:buClr>
                <a:schemeClr val="bg2">
                  <a:lumMod val="50000"/>
                </a:schemeClr>
              </a:buClr>
              <a:buSzPct val="75000"/>
              <a:buFont typeface="Cambria" panose="02040503050406030204" pitchFamily="18" charset="0"/>
              <a:buChar char="▶"/>
            </a:pPr>
            <a:r>
              <a:rPr lang="en-US" sz="2400" spc="0" dirty="0"/>
              <a:t>Quality of care</a:t>
            </a:r>
          </a:p>
          <a:p>
            <a:pPr lvl="1">
              <a:spcBef>
                <a:spcPts val="0"/>
              </a:spcBef>
              <a:spcAft>
                <a:spcPts val="300"/>
              </a:spcAft>
              <a:buClr>
                <a:schemeClr val="bg2">
                  <a:lumMod val="50000"/>
                </a:schemeClr>
              </a:buClr>
              <a:buSzPct val="75000"/>
              <a:buFont typeface="Cambria" panose="02040503050406030204" pitchFamily="18" charset="0"/>
              <a:buChar char="▶"/>
            </a:pPr>
            <a:r>
              <a:rPr lang="en-US" sz="2400" dirty="0"/>
              <a:t>Adequate</a:t>
            </a:r>
          </a:p>
          <a:p>
            <a:pPr lvl="1">
              <a:spcBef>
                <a:spcPts val="0"/>
              </a:spcBef>
              <a:spcAft>
                <a:spcPts val="300"/>
              </a:spcAft>
              <a:buClr>
                <a:schemeClr val="bg2">
                  <a:lumMod val="50000"/>
                </a:schemeClr>
              </a:buClr>
              <a:buSzPct val="75000"/>
              <a:buFont typeface="Cambria" panose="02040503050406030204" pitchFamily="18" charset="0"/>
              <a:buChar char="▶"/>
            </a:pPr>
            <a:r>
              <a:rPr lang="en-US" sz="2400" dirty="0"/>
              <a:t>Accessible</a:t>
            </a:r>
          </a:p>
          <a:p>
            <a:pPr lvl="1">
              <a:spcBef>
                <a:spcPts val="0"/>
              </a:spcBef>
              <a:spcAft>
                <a:spcPts val="300"/>
              </a:spcAft>
              <a:buClr>
                <a:schemeClr val="bg2">
                  <a:lumMod val="50000"/>
                </a:schemeClr>
              </a:buClr>
              <a:buSzPct val="75000"/>
              <a:buFont typeface="Cambria" panose="02040503050406030204" pitchFamily="18" charset="0"/>
              <a:buChar char="▶"/>
            </a:pPr>
            <a:r>
              <a:rPr lang="en-US" sz="2400" dirty="0"/>
              <a:t>Appropriate</a:t>
            </a:r>
          </a:p>
          <a:p>
            <a:pPr>
              <a:buClr>
                <a:schemeClr val="bg2">
                  <a:lumMod val="50000"/>
                </a:schemeClr>
              </a:buClr>
              <a:buSzPct val="75000"/>
              <a:buFont typeface="Cambria" panose="02040503050406030204" pitchFamily="18" charset="0"/>
              <a:buChar char="▶"/>
            </a:pPr>
            <a:endParaRPr lang="en-US" sz="2400" spc="0" dirty="0"/>
          </a:p>
          <a:p>
            <a:pPr>
              <a:buClr>
                <a:schemeClr val="bg2">
                  <a:lumMod val="50000"/>
                </a:schemeClr>
              </a:buClr>
              <a:buSzPct val="75000"/>
              <a:buFont typeface="Cambria" panose="02040503050406030204" pitchFamily="18" charset="0"/>
              <a:buChar char="▶"/>
            </a:pPr>
            <a:endParaRPr lang="en-US" sz="2400" spc="0" dirty="0"/>
          </a:p>
        </p:txBody>
      </p:sp>
      <p:sp>
        <p:nvSpPr>
          <p:cNvPr id="7" name="Text Placeholder 3">
            <a:extLst>
              <a:ext uri="{FF2B5EF4-FFF2-40B4-BE49-F238E27FC236}">
                <a16:creationId xmlns:a16="http://schemas.microsoft.com/office/drawing/2014/main" id="{8C7EAE25-3242-2D16-F3FC-3C2A93BECA58}"/>
              </a:ext>
            </a:extLst>
          </p:cNvPr>
          <p:cNvSpPr txBox="1">
            <a:spLocks/>
          </p:cNvSpPr>
          <p:nvPr/>
        </p:nvSpPr>
        <p:spPr>
          <a:xfrm>
            <a:off x="744069" y="1019184"/>
            <a:ext cx="3911982" cy="757989"/>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effectLst>
                  <a:innerShdw blurRad="63500" dist="50800" dir="16200000">
                    <a:prstClr val="black">
                      <a:alpha val="50000"/>
                    </a:prstClr>
                  </a:innerShdw>
                </a:effectLst>
              </a:rPr>
              <a:t>Availability of Care</a:t>
            </a:r>
          </a:p>
        </p:txBody>
      </p:sp>
      <p:sp>
        <p:nvSpPr>
          <p:cNvPr id="8" name="Content Placeholder 4">
            <a:extLst>
              <a:ext uri="{FF2B5EF4-FFF2-40B4-BE49-F238E27FC236}">
                <a16:creationId xmlns:a16="http://schemas.microsoft.com/office/drawing/2014/main" id="{A53E7601-F270-2658-AA20-30C85C073275}"/>
              </a:ext>
            </a:extLst>
          </p:cNvPr>
          <p:cNvSpPr txBox="1">
            <a:spLocks/>
          </p:cNvSpPr>
          <p:nvPr/>
        </p:nvSpPr>
        <p:spPr>
          <a:xfrm>
            <a:off x="6252742" y="1914343"/>
            <a:ext cx="5776856" cy="2307568"/>
          </a:xfrm>
          <a:prstGeom prst="rect">
            <a:avLst/>
          </a:prstGeom>
        </p:spPr>
        <p:txBody>
          <a:bodyPr vert="horz" lIns="91440" tIns="45720" rIns="91440" bIns="45720" rtlCol="0">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300"/>
              </a:spcAft>
              <a:buClr>
                <a:schemeClr val="tx2">
                  <a:lumMod val="40000"/>
                  <a:lumOff val="60000"/>
                </a:schemeClr>
              </a:buClr>
              <a:buSzPct val="75000"/>
              <a:buFont typeface="Cambria" panose="02040503050406030204" pitchFamily="18" charset="0"/>
              <a:buChar char="▶"/>
            </a:pPr>
            <a:r>
              <a:rPr lang="en-US" sz="2400" spc="0" dirty="0"/>
              <a:t>Does a higher median income drive down imprisonment rates in majority Black communities?</a:t>
            </a:r>
          </a:p>
          <a:p>
            <a:pPr lvl="1">
              <a:spcAft>
                <a:spcPts val="300"/>
              </a:spcAft>
              <a:buClr>
                <a:schemeClr val="tx2">
                  <a:lumMod val="40000"/>
                  <a:lumOff val="60000"/>
                </a:schemeClr>
              </a:buClr>
              <a:buSzPct val="75000"/>
              <a:buFont typeface="Cambria" panose="02040503050406030204" pitchFamily="18" charset="0"/>
              <a:buChar char="▶"/>
            </a:pPr>
            <a:r>
              <a:rPr lang="en-US" sz="2000" spc="0" dirty="0"/>
              <a:t>DC suburbs have a higher overall income and much lower imprisonment rate, but similar proportion of Black residents</a:t>
            </a:r>
          </a:p>
          <a:p>
            <a:pPr>
              <a:buClr>
                <a:schemeClr val="bg2">
                  <a:lumMod val="50000"/>
                </a:schemeClr>
              </a:buClr>
              <a:buSzPct val="75000"/>
              <a:buFont typeface="Cambria" panose="02040503050406030204" pitchFamily="18" charset="0"/>
              <a:buChar char="▶"/>
            </a:pPr>
            <a:endParaRPr lang="en-US" sz="2400" spc="0" dirty="0"/>
          </a:p>
        </p:txBody>
      </p:sp>
    </p:spTree>
    <p:extLst>
      <p:ext uri="{BB962C8B-B14F-4D97-AF65-F5344CB8AC3E}">
        <p14:creationId xmlns:p14="http://schemas.microsoft.com/office/powerpoint/2010/main" val="1127767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gradFill>
          <a:gsLst>
            <a:gs pos="100000">
              <a:schemeClr val="tx2">
                <a:lumMod val="20000"/>
                <a:lumOff val="80000"/>
              </a:schemeClr>
            </a:gs>
            <a:gs pos="84000">
              <a:schemeClr val="tx2">
                <a:lumMod val="60000"/>
                <a:lumOff val="40000"/>
              </a:schemeClr>
            </a:gs>
            <a:gs pos="48000">
              <a:schemeClr val="tx2"/>
            </a:gs>
            <a:gs pos="24000">
              <a:schemeClr val="tx2"/>
            </a:gs>
            <a:gs pos="7000">
              <a:schemeClr val="tx2">
                <a:lumMod val="60000"/>
                <a:lumOff val="40000"/>
              </a:schemeClr>
            </a:gs>
            <a:gs pos="0">
              <a:schemeClr val="tx2">
                <a:lumMod val="20000"/>
                <a:lumOff val="80000"/>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8BD8-81AD-F12F-D5A2-700959B3F11A}"/>
              </a:ext>
            </a:extLst>
          </p:cNvPr>
          <p:cNvSpPr>
            <a:spLocks noGrp="1"/>
          </p:cNvSpPr>
          <p:nvPr>
            <p:ph type="title"/>
          </p:nvPr>
        </p:nvSpPr>
        <p:spPr>
          <a:xfrm>
            <a:off x="835370" y="31750"/>
            <a:ext cx="10515601" cy="1004801"/>
          </a:xfrm>
        </p:spPr>
        <p:txBody>
          <a:bodyPr/>
          <a:lstStyle/>
          <a:p>
            <a:r>
              <a:rPr lang="en-US" sz="4800" spc="150" dirty="0"/>
              <a:t>Further Research</a:t>
            </a:r>
          </a:p>
        </p:txBody>
      </p:sp>
      <p:sp>
        <p:nvSpPr>
          <p:cNvPr id="3" name="Text Placeholder 2">
            <a:extLst>
              <a:ext uri="{FF2B5EF4-FFF2-40B4-BE49-F238E27FC236}">
                <a16:creationId xmlns:a16="http://schemas.microsoft.com/office/drawing/2014/main" id="{621A2A43-E665-6E57-132D-1D7A6FD17C25}"/>
              </a:ext>
            </a:extLst>
          </p:cNvPr>
          <p:cNvSpPr>
            <a:spLocks noGrp="1"/>
          </p:cNvSpPr>
          <p:nvPr>
            <p:ph type="body" sz="quarter" idx="30"/>
          </p:nvPr>
        </p:nvSpPr>
        <p:spPr>
          <a:xfrm>
            <a:off x="6753081" y="884807"/>
            <a:ext cx="4465567" cy="1029536"/>
          </a:xfrm>
        </p:spPr>
        <p:txBody>
          <a:bodyPr/>
          <a:lstStyle/>
          <a:p>
            <a:pPr algn="ctr"/>
            <a:r>
              <a:rPr lang="en-US" sz="2800" dirty="0">
                <a:effectLst>
                  <a:innerShdw blurRad="63500" dist="50800" dir="16200000">
                    <a:prstClr val="black">
                      <a:alpha val="50000"/>
                    </a:prstClr>
                  </a:innerShdw>
                </a:effectLst>
              </a:rPr>
              <a:t>Income Threshold for Black Communities</a:t>
            </a:r>
          </a:p>
        </p:txBody>
      </p:sp>
      <p:sp>
        <p:nvSpPr>
          <p:cNvPr id="4" name="Text Placeholder 3">
            <a:extLst>
              <a:ext uri="{FF2B5EF4-FFF2-40B4-BE49-F238E27FC236}">
                <a16:creationId xmlns:a16="http://schemas.microsoft.com/office/drawing/2014/main" id="{B992049E-5B25-6A6F-5673-913CDA9A9AE2}"/>
              </a:ext>
            </a:extLst>
          </p:cNvPr>
          <p:cNvSpPr>
            <a:spLocks noGrp="1"/>
          </p:cNvSpPr>
          <p:nvPr>
            <p:ph type="body" sz="quarter" idx="32"/>
          </p:nvPr>
        </p:nvSpPr>
        <p:spPr>
          <a:xfrm>
            <a:off x="3045169" y="4405596"/>
            <a:ext cx="6096001" cy="757989"/>
          </a:xfrm>
        </p:spPr>
        <p:txBody>
          <a:bodyPr/>
          <a:lstStyle/>
          <a:p>
            <a:pPr algn="ctr"/>
            <a:r>
              <a:rPr lang="en-US" sz="2800" dirty="0">
                <a:effectLst>
                  <a:innerShdw blurRad="63500" dist="50800" dir="16200000">
                    <a:prstClr val="black">
                      <a:alpha val="50000"/>
                    </a:prstClr>
                  </a:innerShdw>
                </a:effectLst>
              </a:rPr>
              <a:t>Mental Health for Re-entry</a:t>
            </a:r>
          </a:p>
        </p:txBody>
      </p:sp>
      <p:sp>
        <p:nvSpPr>
          <p:cNvPr id="5" name="Content Placeholder 4">
            <a:extLst>
              <a:ext uri="{FF2B5EF4-FFF2-40B4-BE49-F238E27FC236}">
                <a16:creationId xmlns:a16="http://schemas.microsoft.com/office/drawing/2014/main" id="{78FA22D1-A387-C7E6-648E-5A8976D42407}"/>
              </a:ext>
            </a:extLst>
          </p:cNvPr>
          <p:cNvSpPr>
            <a:spLocks noGrp="1"/>
          </p:cNvSpPr>
          <p:nvPr>
            <p:ph sz="quarter" idx="35"/>
          </p:nvPr>
        </p:nvSpPr>
        <p:spPr>
          <a:xfrm>
            <a:off x="1317362" y="1777173"/>
            <a:ext cx="2349760" cy="2074029"/>
          </a:xfrm>
        </p:spPr>
        <p:txBody>
          <a:bodyPr/>
          <a:lstStyle/>
          <a:p>
            <a:pPr>
              <a:spcBef>
                <a:spcPts val="0"/>
              </a:spcBef>
              <a:spcAft>
                <a:spcPts val="600"/>
              </a:spcAft>
              <a:buClr>
                <a:schemeClr val="bg2">
                  <a:lumMod val="50000"/>
                </a:schemeClr>
              </a:buClr>
              <a:buSzPct val="75000"/>
              <a:buFont typeface="Cambria" panose="02040503050406030204" pitchFamily="18" charset="0"/>
              <a:buChar char="▶"/>
            </a:pPr>
            <a:r>
              <a:rPr lang="en-US" sz="2400" spc="0" dirty="0"/>
              <a:t>Capacity</a:t>
            </a:r>
          </a:p>
          <a:p>
            <a:pPr>
              <a:spcBef>
                <a:spcPts val="0"/>
              </a:spcBef>
              <a:buClr>
                <a:schemeClr val="bg2">
                  <a:lumMod val="50000"/>
                </a:schemeClr>
              </a:buClr>
              <a:buSzPct val="75000"/>
              <a:buFont typeface="Cambria" panose="02040503050406030204" pitchFamily="18" charset="0"/>
              <a:buChar char="▶"/>
            </a:pPr>
            <a:r>
              <a:rPr lang="en-US" sz="2400" spc="0" dirty="0"/>
              <a:t>Quality of care</a:t>
            </a:r>
          </a:p>
          <a:p>
            <a:pPr lvl="1">
              <a:spcBef>
                <a:spcPts val="0"/>
              </a:spcBef>
              <a:spcAft>
                <a:spcPts val="300"/>
              </a:spcAft>
              <a:buClr>
                <a:schemeClr val="bg2">
                  <a:lumMod val="50000"/>
                </a:schemeClr>
              </a:buClr>
              <a:buSzPct val="75000"/>
              <a:buFont typeface="Cambria" panose="02040503050406030204" pitchFamily="18" charset="0"/>
              <a:buChar char="▶"/>
            </a:pPr>
            <a:r>
              <a:rPr lang="en-US" sz="2400" dirty="0"/>
              <a:t>Adequate</a:t>
            </a:r>
          </a:p>
          <a:p>
            <a:pPr lvl="1">
              <a:spcBef>
                <a:spcPts val="0"/>
              </a:spcBef>
              <a:spcAft>
                <a:spcPts val="300"/>
              </a:spcAft>
              <a:buClr>
                <a:schemeClr val="bg2">
                  <a:lumMod val="50000"/>
                </a:schemeClr>
              </a:buClr>
              <a:buSzPct val="75000"/>
              <a:buFont typeface="Cambria" panose="02040503050406030204" pitchFamily="18" charset="0"/>
              <a:buChar char="▶"/>
            </a:pPr>
            <a:r>
              <a:rPr lang="en-US" sz="2400" dirty="0"/>
              <a:t>Accessible</a:t>
            </a:r>
          </a:p>
          <a:p>
            <a:pPr lvl="1">
              <a:spcBef>
                <a:spcPts val="0"/>
              </a:spcBef>
              <a:spcAft>
                <a:spcPts val="300"/>
              </a:spcAft>
              <a:buClr>
                <a:schemeClr val="bg2">
                  <a:lumMod val="50000"/>
                </a:schemeClr>
              </a:buClr>
              <a:buSzPct val="75000"/>
              <a:buFont typeface="Cambria" panose="02040503050406030204" pitchFamily="18" charset="0"/>
              <a:buChar char="▶"/>
            </a:pPr>
            <a:r>
              <a:rPr lang="en-US" sz="2400" dirty="0"/>
              <a:t>Appropriate</a:t>
            </a:r>
          </a:p>
          <a:p>
            <a:pPr>
              <a:buClr>
                <a:schemeClr val="bg2">
                  <a:lumMod val="50000"/>
                </a:schemeClr>
              </a:buClr>
              <a:buSzPct val="75000"/>
              <a:buFont typeface="Cambria" panose="02040503050406030204" pitchFamily="18" charset="0"/>
              <a:buChar char="▶"/>
            </a:pPr>
            <a:endParaRPr lang="en-US" sz="2400" spc="0" dirty="0"/>
          </a:p>
          <a:p>
            <a:pPr>
              <a:buClr>
                <a:schemeClr val="bg2">
                  <a:lumMod val="50000"/>
                </a:schemeClr>
              </a:buClr>
              <a:buSzPct val="75000"/>
              <a:buFont typeface="Cambria" panose="02040503050406030204" pitchFamily="18" charset="0"/>
              <a:buChar char="▶"/>
            </a:pPr>
            <a:endParaRPr lang="en-US" sz="2400" spc="0" dirty="0"/>
          </a:p>
        </p:txBody>
      </p:sp>
      <p:sp>
        <p:nvSpPr>
          <p:cNvPr id="6" name="Content Placeholder 5">
            <a:extLst>
              <a:ext uri="{FF2B5EF4-FFF2-40B4-BE49-F238E27FC236}">
                <a16:creationId xmlns:a16="http://schemas.microsoft.com/office/drawing/2014/main" id="{C2F67477-F78C-6D04-15BC-A3DDAF081858}"/>
              </a:ext>
            </a:extLst>
          </p:cNvPr>
          <p:cNvSpPr>
            <a:spLocks noGrp="1"/>
          </p:cNvSpPr>
          <p:nvPr>
            <p:ph sz="quarter" idx="36"/>
          </p:nvPr>
        </p:nvSpPr>
        <p:spPr>
          <a:xfrm>
            <a:off x="1864892" y="5078046"/>
            <a:ext cx="8456553" cy="1763887"/>
          </a:xfrm>
        </p:spPr>
        <p:txBody>
          <a:bodyPr/>
          <a:lstStyle/>
          <a:p>
            <a:pPr>
              <a:spcBef>
                <a:spcPts val="0"/>
              </a:spcBef>
              <a:spcAft>
                <a:spcPts val="600"/>
              </a:spcAft>
              <a:buClr>
                <a:schemeClr val="bg2">
                  <a:lumMod val="50000"/>
                </a:schemeClr>
              </a:buClr>
              <a:buSzPct val="75000"/>
              <a:buFont typeface="Cambria" panose="02040503050406030204" pitchFamily="18" charset="0"/>
              <a:buChar char="▶"/>
            </a:pPr>
            <a:r>
              <a:rPr lang="en-US" sz="2400" spc="0" dirty="0"/>
              <a:t>Lack of health insurance due to employment barriers</a:t>
            </a:r>
          </a:p>
          <a:p>
            <a:pPr>
              <a:spcBef>
                <a:spcPts val="0"/>
              </a:spcBef>
              <a:spcAft>
                <a:spcPts val="600"/>
              </a:spcAft>
              <a:buClr>
                <a:schemeClr val="bg2">
                  <a:lumMod val="50000"/>
                </a:schemeClr>
              </a:buClr>
              <a:buSzPct val="75000"/>
              <a:buFont typeface="Cambria" panose="02040503050406030204" pitchFamily="18" charset="0"/>
              <a:buChar char="▶"/>
            </a:pPr>
            <a:r>
              <a:rPr lang="en-US" sz="2400" spc="0" dirty="0"/>
              <a:t>Stigma around seeking help, especially with in prison culture</a:t>
            </a:r>
          </a:p>
          <a:p>
            <a:pPr>
              <a:spcBef>
                <a:spcPts val="0"/>
              </a:spcBef>
              <a:spcAft>
                <a:spcPts val="600"/>
              </a:spcAft>
              <a:buClr>
                <a:schemeClr val="bg2">
                  <a:lumMod val="50000"/>
                </a:schemeClr>
              </a:buClr>
              <a:buSzPct val="75000"/>
              <a:buFont typeface="Cambria" panose="02040503050406030204" pitchFamily="18" charset="0"/>
              <a:buChar char="▶"/>
            </a:pPr>
            <a:r>
              <a:rPr lang="en-US" sz="2400" spc="0" dirty="0"/>
              <a:t>Support for families of people in prison</a:t>
            </a:r>
          </a:p>
        </p:txBody>
      </p:sp>
      <p:sp>
        <p:nvSpPr>
          <p:cNvPr id="7" name="Text Placeholder 3">
            <a:extLst>
              <a:ext uri="{FF2B5EF4-FFF2-40B4-BE49-F238E27FC236}">
                <a16:creationId xmlns:a16="http://schemas.microsoft.com/office/drawing/2014/main" id="{8C7EAE25-3242-2D16-F3FC-3C2A93BECA58}"/>
              </a:ext>
            </a:extLst>
          </p:cNvPr>
          <p:cNvSpPr txBox="1">
            <a:spLocks/>
          </p:cNvSpPr>
          <p:nvPr/>
        </p:nvSpPr>
        <p:spPr>
          <a:xfrm>
            <a:off x="744069" y="1019184"/>
            <a:ext cx="3911982" cy="757989"/>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effectLst>
                  <a:innerShdw blurRad="63500" dist="50800" dir="16200000">
                    <a:prstClr val="black">
                      <a:alpha val="50000"/>
                    </a:prstClr>
                  </a:innerShdw>
                </a:effectLst>
              </a:rPr>
              <a:t>Availability of Care</a:t>
            </a:r>
          </a:p>
        </p:txBody>
      </p:sp>
      <p:sp>
        <p:nvSpPr>
          <p:cNvPr id="8" name="Content Placeholder 4">
            <a:extLst>
              <a:ext uri="{FF2B5EF4-FFF2-40B4-BE49-F238E27FC236}">
                <a16:creationId xmlns:a16="http://schemas.microsoft.com/office/drawing/2014/main" id="{A53E7601-F270-2658-AA20-30C85C073275}"/>
              </a:ext>
            </a:extLst>
          </p:cNvPr>
          <p:cNvSpPr txBox="1">
            <a:spLocks/>
          </p:cNvSpPr>
          <p:nvPr/>
        </p:nvSpPr>
        <p:spPr>
          <a:xfrm>
            <a:off x="6252742" y="1914343"/>
            <a:ext cx="5776856" cy="2307568"/>
          </a:xfrm>
          <a:prstGeom prst="rect">
            <a:avLst/>
          </a:prstGeom>
        </p:spPr>
        <p:txBody>
          <a:bodyPr vert="horz" lIns="91440" tIns="45720" rIns="91440" bIns="45720" rtlCol="0">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300"/>
              </a:spcAft>
              <a:buClr>
                <a:schemeClr val="tx2">
                  <a:lumMod val="40000"/>
                  <a:lumOff val="60000"/>
                </a:schemeClr>
              </a:buClr>
              <a:buSzPct val="75000"/>
              <a:buFont typeface="Cambria" panose="02040503050406030204" pitchFamily="18" charset="0"/>
              <a:buChar char="▶"/>
            </a:pPr>
            <a:r>
              <a:rPr lang="en-US" sz="2400" spc="0" dirty="0"/>
              <a:t>Does a higher median income drive down imprisonment rates in majority Black communities?</a:t>
            </a:r>
          </a:p>
          <a:p>
            <a:pPr lvl="1">
              <a:spcAft>
                <a:spcPts val="300"/>
              </a:spcAft>
              <a:buClr>
                <a:schemeClr val="tx2">
                  <a:lumMod val="40000"/>
                  <a:lumOff val="60000"/>
                </a:schemeClr>
              </a:buClr>
              <a:buSzPct val="75000"/>
              <a:buFont typeface="Cambria" panose="02040503050406030204" pitchFamily="18" charset="0"/>
              <a:buChar char="▶"/>
            </a:pPr>
            <a:r>
              <a:rPr lang="en-US" sz="2000" spc="0" dirty="0"/>
              <a:t>DC suburbs have a higher overall income and much lower imprisonment rate, but similar proportion of Black residents</a:t>
            </a:r>
          </a:p>
          <a:p>
            <a:pPr>
              <a:buClr>
                <a:schemeClr val="bg2">
                  <a:lumMod val="50000"/>
                </a:schemeClr>
              </a:buClr>
              <a:buSzPct val="75000"/>
              <a:buFont typeface="Cambria" panose="02040503050406030204" pitchFamily="18" charset="0"/>
              <a:buChar char="▶"/>
            </a:pPr>
            <a:endParaRPr lang="en-US" sz="2400" spc="0" dirty="0"/>
          </a:p>
        </p:txBody>
      </p:sp>
    </p:spTree>
    <p:extLst>
      <p:ext uri="{BB962C8B-B14F-4D97-AF65-F5344CB8AC3E}">
        <p14:creationId xmlns:p14="http://schemas.microsoft.com/office/powerpoint/2010/main" val="479084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40000">
              <a:schemeClr val="accent4"/>
            </a:gs>
            <a:gs pos="90000">
              <a:schemeClr val="accent1">
                <a:lumMod val="40000"/>
                <a:lumOff val="60000"/>
              </a:schemeClr>
            </a:gs>
            <a:gs pos="62000">
              <a:schemeClr val="tx2"/>
            </a:gs>
            <a:gs pos="8000">
              <a:schemeClr val="accent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DB623E-AD94-64DE-2D01-6F8D1571EDE5}"/>
              </a:ext>
            </a:extLst>
          </p:cNvPr>
          <p:cNvSpPr>
            <a:spLocks noGrp="1"/>
          </p:cNvSpPr>
          <p:nvPr>
            <p:ph sz="quarter" idx="25"/>
          </p:nvPr>
        </p:nvSpPr>
        <p:spPr>
          <a:xfrm>
            <a:off x="849352" y="4583954"/>
            <a:ext cx="10515600" cy="2246770"/>
          </a:xfrm>
          <a:noFill/>
        </p:spPr>
        <p:txBody>
          <a:bodyPr/>
          <a:lstStyle/>
          <a:p>
            <a:pPr marL="457200" indent="-457200" algn="just">
              <a:buClr>
                <a:schemeClr val="accent2"/>
              </a:buClr>
              <a:buSzPct val="75000"/>
              <a:buFont typeface="Cambria" panose="02040503050406030204" pitchFamily="18" charset="0"/>
              <a:buChar char="▶"/>
            </a:pPr>
            <a:r>
              <a:rPr lang="en-US" dirty="0">
                <a:solidFill>
                  <a:schemeClr val="accent3">
                    <a:lumMod val="60000"/>
                    <a:lumOff val="40000"/>
                  </a:schemeClr>
                </a:solidFill>
                <a:effectLst>
                  <a:innerShdw blurRad="63500" dist="50800" dir="16200000">
                    <a:prstClr val="black">
                      <a:alpha val="50000"/>
                    </a:prstClr>
                  </a:innerShdw>
                </a:effectLst>
              </a:rPr>
              <a:t>New datasets:</a:t>
            </a:r>
          </a:p>
          <a:p>
            <a:pPr marL="1257300" lvl="1" indent="-457200" algn="just">
              <a:buClr>
                <a:schemeClr val="accent2"/>
              </a:buClr>
              <a:buSzPct val="75000"/>
              <a:buFont typeface="Cambria" panose="02040503050406030204" pitchFamily="18" charset="0"/>
              <a:buChar char="▶"/>
            </a:pPr>
            <a:r>
              <a:rPr lang="en-US" sz="2000" dirty="0">
                <a:solidFill>
                  <a:schemeClr val="accent3">
                    <a:lumMod val="20000"/>
                    <a:lumOff val="80000"/>
                  </a:schemeClr>
                </a:solidFill>
                <a:latin typeface="+mn-lt"/>
              </a:rPr>
              <a:t>Maryland facilities list with their characteristics according to the SAMHSA’s </a:t>
            </a:r>
            <a:r>
              <a:rPr lang="en-US" sz="2000" i="1" dirty="0">
                <a:solidFill>
                  <a:schemeClr val="accent3">
                    <a:lumMod val="20000"/>
                    <a:lumOff val="80000"/>
                  </a:schemeClr>
                </a:solidFill>
                <a:latin typeface="+mn-lt"/>
              </a:rPr>
              <a:t>National Directory of Mental Health Treatment Facilities 2021</a:t>
            </a:r>
          </a:p>
          <a:p>
            <a:pPr marL="1257300" lvl="1" indent="-457200" algn="just">
              <a:buClr>
                <a:schemeClr val="accent2"/>
              </a:buClr>
              <a:buSzPct val="75000"/>
              <a:buFont typeface="Cambria" panose="02040503050406030204" pitchFamily="18" charset="0"/>
              <a:buChar char="▶"/>
            </a:pPr>
            <a:r>
              <a:rPr lang="en-US" sz="2000" dirty="0">
                <a:solidFill>
                  <a:schemeClr val="accent3">
                    <a:lumMod val="20000"/>
                    <a:lumOff val="80000"/>
                  </a:schemeClr>
                </a:solidFill>
                <a:latin typeface="+mn-lt"/>
              </a:rPr>
              <a:t>Maryland tracts with nearest facilities (mental health, inpatient, and in-patient with crisis intervention) and the other characteristics for each of the nearest facilities in each category</a:t>
            </a:r>
          </a:p>
        </p:txBody>
      </p:sp>
      <p:sp>
        <p:nvSpPr>
          <p:cNvPr id="3" name="Title 2">
            <a:extLst>
              <a:ext uri="{FF2B5EF4-FFF2-40B4-BE49-F238E27FC236}">
                <a16:creationId xmlns:a16="http://schemas.microsoft.com/office/drawing/2014/main" id="{83CBDB7B-1B68-C89B-4400-08F57F732FFD}"/>
              </a:ext>
            </a:extLst>
          </p:cNvPr>
          <p:cNvSpPr>
            <a:spLocks noGrp="1"/>
          </p:cNvSpPr>
          <p:nvPr>
            <p:ph type="title"/>
          </p:nvPr>
        </p:nvSpPr>
        <p:spPr>
          <a:xfrm>
            <a:off x="849351" y="1"/>
            <a:ext cx="10515600" cy="962024"/>
          </a:xfrm>
        </p:spPr>
        <p:txBody>
          <a:bodyPr/>
          <a:lstStyle/>
          <a:p>
            <a:r>
              <a:rPr lang="en-US" sz="5400" spc="150" dirty="0">
                <a:solidFill>
                  <a:schemeClr val="accent3">
                    <a:lumMod val="20000"/>
                    <a:lumOff val="80000"/>
                  </a:schemeClr>
                </a:solidFill>
              </a:rPr>
              <a:t>Conclusion</a:t>
            </a:r>
            <a:endParaRPr lang="en-US" sz="4800" spc="150" dirty="0">
              <a:solidFill>
                <a:schemeClr val="accent3">
                  <a:lumMod val="20000"/>
                  <a:lumOff val="80000"/>
                </a:schemeClr>
              </a:solidFill>
            </a:endParaRPr>
          </a:p>
        </p:txBody>
      </p:sp>
      <p:sp>
        <p:nvSpPr>
          <p:cNvPr id="4" name="TextBox 3">
            <a:extLst>
              <a:ext uri="{FF2B5EF4-FFF2-40B4-BE49-F238E27FC236}">
                <a16:creationId xmlns:a16="http://schemas.microsoft.com/office/drawing/2014/main" id="{B304643E-2366-43AF-8545-B482D5331464}"/>
              </a:ext>
            </a:extLst>
          </p:cNvPr>
          <p:cNvSpPr txBox="1"/>
          <p:nvPr/>
        </p:nvSpPr>
        <p:spPr>
          <a:xfrm>
            <a:off x="1970836" y="962025"/>
            <a:ext cx="8272630" cy="2831544"/>
          </a:xfrm>
          <a:prstGeom prst="rect">
            <a:avLst/>
          </a:prstGeom>
          <a:noFill/>
        </p:spPr>
        <p:txBody>
          <a:bodyPr wrap="square" rtlCol="0">
            <a:spAutoFit/>
          </a:bodyPr>
          <a:lstStyle/>
          <a:p>
            <a:pPr marL="342900" indent="-342900" algn="just">
              <a:spcAft>
                <a:spcPts val="1200"/>
              </a:spcAft>
              <a:buClr>
                <a:schemeClr val="accent2"/>
              </a:buClr>
              <a:buSzPct val="75000"/>
              <a:buFont typeface="Cambria" panose="02040503050406030204" pitchFamily="18" charset="0"/>
              <a:buChar char="▶"/>
            </a:pPr>
            <a:r>
              <a:rPr lang="en-US" sz="2800" dirty="0">
                <a:solidFill>
                  <a:schemeClr val="accent3">
                    <a:lumMod val="20000"/>
                    <a:lumOff val="80000"/>
                  </a:schemeClr>
                </a:solidFill>
                <a:effectLst>
                  <a:glow rad="63500">
                    <a:schemeClr val="accent3">
                      <a:satMod val="175000"/>
                      <a:alpha val="40000"/>
                    </a:schemeClr>
                  </a:glow>
                </a:effectLst>
              </a:rPr>
              <a:t>Illumination the greater issue of transparency around mental health care. </a:t>
            </a:r>
          </a:p>
          <a:p>
            <a:pPr marL="342900" indent="-342900" algn="just">
              <a:buClr>
                <a:schemeClr val="accent2"/>
              </a:buClr>
              <a:buSzPct val="75000"/>
              <a:buFont typeface="Cambria" panose="02040503050406030204" pitchFamily="18" charset="0"/>
              <a:buChar char="▶"/>
            </a:pPr>
            <a:r>
              <a:rPr lang="en-US" sz="2800" dirty="0">
                <a:solidFill>
                  <a:schemeClr val="accent3">
                    <a:lumMod val="20000"/>
                    <a:lumOff val="80000"/>
                  </a:schemeClr>
                </a:solidFill>
                <a:effectLst>
                  <a:glow rad="63500">
                    <a:schemeClr val="accent3">
                      <a:satMod val="175000"/>
                      <a:alpha val="40000"/>
                    </a:schemeClr>
                  </a:glow>
                </a:effectLst>
              </a:rPr>
              <a:t>Call to future researchers to continue pressing these institutions to increase transparency to enable researchers and the greater public to analyze and assess their work and impact</a:t>
            </a:r>
          </a:p>
        </p:txBody>
      </p:sp>
    </p:spTree>
    <p:extLst>
      <p:ext uri="{BB962C8B-B14F-4D97-AF65-F5344CB8AC3E}">
        <p14:creationId xmlns:p14="http://schemas.microsoft.com/office/powerpoint/2010/main" val="7635898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8BD8-81AD-F12F-D5A2-700959B3F11A}"/>
              </a:ext>
            </a:extLst>
          </p:cNvPr>
          <p:cNvSpPr>
            <a:spLocks noGrp="1"/>
          </p:cNvSpPr>
          <p:nvPr>
            <p:ph type="title"/>
          </p:nvPr>
        </p:nvSpPr>
        <p:spPr>
          <a:xfrm>
            <a:off x="0" y="1"/>
            <a:ext cx="12192000" cy="1454806"/>
          </a:xfrm>
        </p:spPr>
        <p:txBody>
          <a:bodyPr/>
          <a:lstStyle/>
          <a:p>
            <a:r>
              <a:rPr lang="en-US" sz="6000" b="1" spc="200" dirty="0">
                <a:solidFill>
                  <a:schemeClr val="accent1">
                    <a:lumMod val="60000"/>
                    <a:lumOff val="40000"/>
                  </a:schemeClr>
                </a:solidFill>
              </a:rPr>
              <a:t>WARNING</a:t>
            </a:r>
            <a:endParaRPr lang="en-US" sz="5400" b="1" spc="200" dirty="0">
              <a:solidFill>
                <a:schemeClr val="accent1">
                  <a:lumMod val="60000"/>
                  <a:lumOff val="40000"/>
                </a:schemeClr>
              </a:solidFill>
            </a:endParaRPr>
          </a:p>
        </p:txBody>
      </p:sp>
      <p:sp>
        <p:nvSpPr>
          <p:cNvPr id="3" name="Text Placeholder 2">
            <a:extLst>
              <a:ext uri="{FF2B5EF4-FFF2-40B4-BE49-F238E27FC236}">
                <a16:creationId xmlns:a16="http://schemas.microsoft.com/office/drawing/2014/main" id="{621A2A43-E665-6E57-132D-1D7A6FD17C25}"/>
              </a:ext>
            </a:extLst>
          </p:cNvPr>
          <p:cNvSpPr>
            <a:spLocks noGrp="1"/>
          </p:cNvSpPr>
          <p:nvPr>
            <p:ph type="body" sz="quarter" idx="30"/>
          </p:nvPr>
        </p:nvSpPr>
        <p:spPr>
          <a:xfrm>
            <a:off x="0" y="1038363"/>
            <a:ext cx="12192000" cy="1454806"/>
          </a:xfrm>
        </p:spPr>
        <p:txBody>
          <a:bodyPr/>
          <a:lstStyle/>
          <a:p>
            <a:pPr algn="ctr"/>
            <a:r>
              <a:rPr lang="en-US" sz="3600" b="1" dirty="0">
                <a:solidFill>
                  <a:schemeClr val="accent6"/>
                </a:solidFill>
              </a:rPr>
              <a:t>Inpatient mental health care must not become a replacement for carceral detention</a:t>
            </a:r>
          </a:p>
        </p:txBody>
      </p:sp>
      <p:sp>
        <p:nvSpPr>
          <p:cNvPr id="5" name="Content Placeholder 4">
            <a:extLst>
              <a:ext uri="{FF2B5EF4-FFF2-40B4-BE49-F238E27FC236}">
                <a16:creationId xmlns:a16="http://schemas.microsoft.com/office/drawing/2014/main" id="{78FA22D1-A387-C7E6-648E-5A8976D42407}"/>
              </a:ext>
            </a:extLst>
          </p:cNvPr>
          <p:cNvSpPr>
            <a:spLocks noGrp="1"/>
          </p:cNvSpPr>
          <p:nvPr>
            <p:ph sz="quarter" idx="35"/>
          </p:nvPr>
        </p:nvSpPr>
        <p:spPr>
          <a:xfrm>
            <a:off x="1233212" y="2676076"/>
            <a:ext cx="10116106" cy="3552601"/>
          </a:xfrm>
        </p:spPr>
        <p:txBody>
          <a:bodyPr/>
          <a:lstStyle/>
          <a:p>
            <a:pPr algn="just">
              <a:spcBef>
                <a:spcPts val="0"/>
              </a:spcBef>
              <a:spcAft>
                <a:spcPts val="1800"/>
              </a:spcAft>
              <a:buClr>
                <a:schemeClr val="accent1"/>
              </a:buClr>
              <a:buSzPct val="75000"/>
              <a:buFont typeface="Cambria" panose="02040503050406030204" pitchFamily="18" charset="0"/>
              <a:buChar char="▶"/>
            </a:pPr>
            <a:r>
              <a:rPr lang="en-US" sz="2800" spc="100" dirty="0">
                <a:solidFill>
                  <a:schemeClr val="tx2"/>
                </a:solidFill>
              </a:rPr>
              <a:t>Beware the threat of profit-driven agendas that would be happy to rehouse those they deem “criminals” in mental health hospitals instead of prisons </a:t>
            </a:r>
          </a:p>
          <a:p>
            <a:pPr algn="just">
              <a:spcBef>
                <a:spcPts val="0"/>
              </a:spcBef>
              <a:spcAft>
                <a:spcPts val="1800"/>
              </a:spcAft>
              <a:buClr>
                <a:schemeClr val="accent1"/>
              </a:buClr>
              <a:buSzPct val="75000"/>
              <a:buFont typeface="Cambria" panose="02040503050406030204" pitchFamily="18" charset="0"/>
              <a:buChar char="▶"/>
            </a:pPr>
            <a:r>
              <a:rPr lang="en-US" sz="2800" spc="100" dirty="0">
                <a:solidFill>
                  <a:schemeClr val="tx2"/>
                </a:solidFill>
              </a:rPr>
              <a:t>We must not be appeased by these attempts to placate our demands with a mere vocabulary adjustment</a:t>
            </a:r>
          </a:p>
          <a:p>
            <a:pPr algn="just">
              <a:spcBef>
                <a:spcPts val="0"/>
              </a:spcBef>
              <a:spcAft>
                <a:spcPts val="1800"/>
              </a:spcAft>
              <a:buClr>
                <a:schemeClr val="accent1"/>
              </a:buClr>
              <a:buSzPct val="75000"/>
              <a:buFont typeface="Cambria" panose="02040503050406030204" pitchFamily="18" charset="0"/>
              <a:buChar char="▶"/>
            </a:pPr>
            <a:r>
              <a:rPr lang="en-US" sz="2800" spc="100" dirty="0">
                <a:solidFill>
                  <a:schemeClr val="tx2"/>
                </a:solidFill>
              </a:rPr>
              <a:t>“A rose by another name” is not progress!</a:t>
            </a:r>
          </a:p>
        </p:txBody>
      </p:sp>
    </p:spTree>
    <p:extLst>
      <p:ext uri="{BB962C8B-B14F-4D97-AF65-F5344CB8AC3E}">
        <p14:creationId xmlns:p14="http://schemas.microsoft.com/office/powerpoint/2010/main" val="1636536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gradFill>
          <a:gsLst>
            <a:gs pos="69000">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a:xfrm>
            <a:off x="3343842" y="2148054"/>
            <a:ext cx="5423004" cy="1358678"/>
          </a:xfrm>
        </p:spPr>
        <p:txBody>
          <a:bodyPr anchor="ctr"/>
          <a:lstStyle/>
          <a:p>
            <a:pPr algn="ctr"/>
            <a:r>
              <a:rPr lang="en-US" sz="6600" b="1" spc="150" dirty="0">
                <a:solidFill>
                  <a:schemeClr val="accent1"/>
                </a:solidFill>
              </a:rPr>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a:xfrm>
            <a:off x="4171715" y="2909273"/>
            <a:ext cx="3767257" cy="828675"/>
          </a:xfrm>
        </p:spPr>
        <p:txBody>
          <a:bodyPr anchor="ctr"/>
          <a:lstStyle/>
          <a:p>
            <a:pPr algn="ctr"/>
            <a:r>
              <a:rPr lang="en-US" sz="3200" b="1" dirty="0">
                <a:solidFill>
                  <a:schemeClr val="accent1">
                    <a:lumMod val="20000"/>
                    <a:lumOff val="80000"/>
                  </a:schemeClr>
                </a:solidFill>
                <a:ea typeface="Verdana" panose="020B0604030504040204" pitchFamily="34" charset="0"/>
              </a:rPr>
              <a:t>Jamie </a:t>
            </a:r>
            <a:r>
              <a:rPr lang="en-US" sz="3200" b="1" dirty="0" err="1">
                <a:solidFill>
                  <a:schemeClr val="accent1">
                    <a:lumMod val="20000"/>
                    <a:lumOff val="80000"/>
                  </a:schemeClr>
                </a:solidFill>
                <a:ea typeface="Verdana" panose="020B0604030504040204" pitchFamily="34" charset="0"/>
              </a:rPr>
              <a:t>Pantazi</a:t>
            </a:r>
            <a:endParaRPr lang="en-US" sz="3200" b="1" dirty="0">
              <a:solidFill>
                <a:schemeClr val="accent1">
                  <a:lumMod val="20000"/>
                  <a:lumOff val="80000"/>
                </a:schemeClr>
              </a:solidFill>
              <a:ea typeface="Verdana" panose="020B0604030504040204" pitchFamily="34" charset="0"/>
            </a:endParaRPr>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a:xfrm>
            <a:off x="349339" y="5941483"/>
            <a:ext cx="7978110" cy="916517"/>
          </a:xfrm>
        </p:spPr>
        <p:txBody>
          <a:bodyPr/>
          <a:lstStyle/>
          <a:p>
            <a:r>
              <a:rPr lang="en-US" sz="1800" b="1" dirty="0">
                <a:solidFill>
                  <a:schemeClr val="bg2"/>
                </a:solidFill>
              </a:rPr>
              <a:t>Prisoners of a Broken System</a:t>
            </a:r>
            <a:r>
              <a:rPr lang="en-US" sz="1800" dirty="0">
                <a:solidFill>
                  <a:schemeClr val="bg2"/>
                </a:solidFill>
              </a:rPr>
              <a:t>: Investigating the Relationship Between High Imprisonment Rates and Access to Inpatient Mental Health Care in Maryland</a:t>
            </a:r>
          </a:p>
        </p:txBody>
      </p:sp>
      <p:sp>
        <p:nvSpPr>
          <p:cNvPr id="5" name="Footer Placeholder 5">
            <a:extLst>
              <a:ext uri="{FF2B5EF4-FFF2-40B4-BE49-F238E27FC236}">
                <a16:creationId xmlns:a16="http://schemas.microsoft.com/office/drawing/2014/main" id="{B99FE2A7-C39A-1B2C-0CE0-DF5140A38B56}"/>
              </a:ext>
            </a:extLst>
          </p:cNvPr>
          <p:cNvSpPr txBox="1">
            <a:spLocks/>
          </p:cNvSpPr>
          <p:nvPr/>
        </p:nvSpPr>
        <p:spPr>
          <a:xfrm>
            <a:off x="8632248" y="5941482"/>
            <a:ext cx="3248026" cy="91651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spc="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solidFill>
                  <a:schemeClr val="bg2"/>
                </a:solidFill>
              </a:rPr>
              <a:t>January 2024 - GSU </a:t>
            </a:r>
          </a:p>
          <a:p>
            <a:r>
              <a:rPr lang="en-US" sz="1800" dirty="0">
                <a:solidFill>
                  <a:schemeClr val="bg2"/>
                </a:solidFill>
              </a:rPr>
              <a:t>Dr. Heiss – Bayesian Statistics</a:t>
            </a:r>
          </a:p>
        </p:txBody>
      </p:sp>
      <p:sp>
        <p:nvSpPr>
          <p:cNvPr id="7" name="TextBox 6">
            <a:extLst>
              <a:ext uri="{FF2B5EF4-FFF2-40B4-BE49-F238E27FC236}">
                <a16:creationId xmlns:a16="http://schemas.microsoft.com/office/drawing/2014/main" id="{521A75C6-A2BB-AC18-15B5-E4C29E618858}"/>
              </a:ext>
            </a:extLst>
          </p:cNvPr>
          <p:cNvSpPr txBox="1"/>
          <p:nvPr/>
        </p:nvSpPr>
        <p:spPr>
          <a:xfrm>
            <a:off x="2" y="485213"/>
            <a:ext cx="12191999" cy="2342180"/>
          </a:xfrm>
          <a:prstGeom prst="rect">
            <a:avLst/>
          </a:prstGeom>
          <a:noFill/>
        </p:spPr>
        <p:txBody>
          <a:bodyPr wrap="square">
            <a:spAutoFit/>
          </a:bodyPr>
          <a:lstStyle/>
          <a:p>
            <a:pPr marR="0" lvl="0" algn="ctr" defTabSz="914400" rtl="0" eaLnBrk="1" fontAlgn="auto" latinLnBrk="0" hangingPunct="1">
              <a:lnSpc>
                <a:spcPct val="90000"/>
              </a:lnSpc>
              <a:spcBef>
                <a:spcPts val="0"/>
              </a:spcBef>
              <a:spcAft>
                <a:spcPts val="300"/>
              </a:spcAft>
              <a:buClr>
                <a:schemeClr val="accent2"/>
              </a:buClr>
              <a:buSzPct val="75000"/>
              <a:tabLst/>
              <a:defRPr/>
            </a:pPr>
            <a:r>
              <a:rPr kumimoji="0" lang="en-US" sz="1900" b="0" i="0" u="none" strike="noStrike" kern="1200" cap="none" spc="0" normalizeH="0" baseline="0" noProof="0" dirty="0">
                <a:ln>
                  <a:noFill/>
                </a:ln>
                <a:solidFill>
                  <a:srgbClr val="0ACCC5"/>
                </a:solidFill>
                <a:effectLst/>
                <a:uLnTx/>
                <a:uFillTx/>
                <a:latin typeface="Cambria"/>
                <a:ea typeface="+mn-ea"/>
                <a:cs typeface="Biome" panose="020B0503030204020804" pitchFamily="34" charset="0"/>
              </a:rPr>
              <a:t>Michelle Alexander’s </a:t>
            </a:r>
            <a:r>
              <a:rPr kumimoji="0" lang="en-US" sz="1900" b="1" i="1" u="none" strike="noStrike" kern="1200" cap="none" spc="0" normalizeH="0" baseline="0" noProof="0" dirty="0">
                <a:ln>
                  <a:noFill/>
                </a:ln>
                <a:solidFill>
                  <a:srgbClr val="0ACCC5"/>
                </a:solidFill>
                <a:effectLst/>
                <a:uLnTx/>
                <a:uFillTx/>
                <a:latin typeface="Cambria"/>
                <a:ea typeface="+mn-ea"/>
                <a:cs typeface="Biome" panose="020B0503030204020804" pitchFamily="34" charset="0"/>
              </a:rPr>
              <a:t>The New Jim Crow</a:t>
            </a:r>
            <a:r>
              <a:rPr kumimoji="0" lang="en-US" sz="1900" b="0" i="1" u="none" strike="noStrike" kern="1200" cap="none" spc="0" normalizeH="0" baseline="0" noProof="0" dirty="0">
                <a:ln>
                  <a:noFill/>
                </a:ln>
                <a:solidFill>
                  <a:srgbClr val="0ACCC5"/>
                </a:solidFill>
                <a:effectLst/>
                <a:uLnTx/>
                <a:uFillTx/>
                <a:latin typeface="Cambria"/>
                <a:ea typeface="+mn-ea"/>
                <a:cs typeface="Biome" panose="020B0503030204020804" pitchFamily="34" charset="0"/>
              </a:rPr>
              <a:t>: Mass Incarceration in the Age of Colorblindness</a:t>
            </a:r>
            <a:r>
              <a:rPr kumimoji="0" lang="en-US" sz="1900" b="0" i="0" u="none" strike="noStrike" kern="1200" cap="none" spc="0" normalizeH="0" baseline="0" noProof="0" dirty="0">
                <a:ln>
                  <a:noFill/>
                </a:ln>
                <a:solidFill>
                  <a:srgbClr val="0ACCC5"/>
                </a:solidFill>
                <a:effectLst/>
                <a:uLnTx/>
                <a:uFillTx/>
                <a:latin typeface="Cambria"/>
                <a:ea typeface="+mn-ea"/>
                <a:cs typeface="Biome" panose="020B0503030204020804" pitchFamily="34" charset="0"/>
              </a:rPr>
              <a:t>.</a:t>
            </a:r>
          </a:p>
          <a:p>
            <a:pPr marR="0" lvl="0" algn="ctr" defTabSz="914400" rtl="0" eaLnBrk="1" fontAlgn="auto" latinLnBrk="0" hangingPunct="1">
              <a:lnSpc>
                <a:spcPct val="90000"/>
              </a:lnSpc>
              <a:spcBef>
                <a:spcPts val="0"/>
              </a:spcBef>
              <a:spcAft>
                <a:spcPts val="300"/>
              </a:spcAft>
              <a:buClr>
                <a:schemeClr val="accent2"/>
              </a:buClr>
              <a:buSzPct val="75000"/>
              <a:tabLst/>
              <a:defRPr/>
            </a:pPr>
            <a:r>
              <a:rPr kumimoji="0" lang="en-US" sz="1900" b="0" i="0" u="none" strike="noStrike" kern="1200" cap="none" spc="0" normalizeH="0" baseline="0" noProof="0" dirty="0">
                <a:ln>
                  <a:noFill/>
                </a:ln>
                <a:solidFill>
                  <a:srgbClr val="0ACCC5"/>
                </a:solidFill>
                <a:effectLst/>
                <a:uLnTx/>
                <a:uFillTx/>
                <a:latin typeface="Cambria"/>
                <a:ea typeface="+mn-ea"/>
                <a:cs typeface="Biome" panose="020B0503030204020804" pitchFamily="34" charset="0"/>
              </a:rPr>
              <a:t>Angela </a:t>
            </a:r>
            <a:r>
              <a:rPr kumimoji="0" lang="en-US" sz="1900" b="0" i="0" u="none" strike="noStrike" kern="1200" cap="none" spc="0" normalizeH="0" baseline="0" noProof="0" dirty="0" err="1">
                <a:ln>
                  <a:noFill/>
                </a:ln>
                <a:solidFill>
                  <a:srgbClr val="0ACCC5"/>
                </a:solidFill>
                <a:effectLst/>
                <a:uLnTx/>
                <a:uFillTx/>
                <a:latin typeface="Cambria"/>
                <a:ea typeface="+mn-ea"/>
                <a:cs typeface="Biome" panose="020B0503030204020804" pitchFamily="34" charset="0"/>
              </a:rPr>
              <a:t>Davis’</a:t>
            </a:r>
            <a:r>
              <a:rPr kumimoji="0" lang="en-US" sz="1900" b="0" i="0" u="none" strike="noStrike" kern="1200" cap="none" spc="0" normalizeH="0" baseline="0" noProof="0" dirty="0">
                <a:ln>
                  <a:noFill/>
                </a:ln>
                <a:solidFill>
                  <a:srgbClr val="0ACCC5"/>
                </a:solidFill>
                <a:effectLst/>
                <a:uLnTx/>
                <a:uFillTx/>
                <a:latin typeface="Cambria"/>
                <a:ea typeface="+mn-ea"/>
                <a:cs typeface="Biome" panose="020B0503030204020804" pitchFamily="34" charset="0"/>
              </a:rPr>
              <a:t> </a:t>
            </a:r>
            <a:r>
              <a:rPr kumimoji="0" lang="en-US" sz="1900" b="1" i="1" u="none" strike="noStrike" kern="1200" cap="none" spc="0" normalizeH="0" baseline="0" noProof="0" dirty="0">
                <a:ln>
                  <a:noFill/>
                </a:ln>
                <a:solidFill>
                  <a:srgbClr val="0ACCC5"/>
                </a:solidFill>
                <a:effectLst/>
                <a:uLnTx/>
                <a:uFillTx/>
                <a:latin typeface="Cambria"/>
                <a:ea typeface="+mn-ea"/>
                <a:cs typeface="Biome" panose="020B0503030204020804" pitchFamily="34" charset="0"/>
              </a:rPr>
              <a:t>Masked Racism</a:t>
            </a:r>
            <a:r>
              <a:rPr kumimoji="0" lang="en-US" sz="1900" b="0" i="1" u="none" strike="noStrike" kern="1200" cap="none" spc="0" normalizeH="0" baseline="0" noProof="0" dirty="0">
                <a:ln>
                  <a:noFill/>
                </a:ln>
                <a:solidFill>
                  <a:srgbClr val="0ACCC5"/>
                </a:solidFill>
                <a:effectLst/>
                <a:uLnTx/>
                <a:uFillTx/>
                <a:latin typeface="Cambria"/>
                <a:ea typeface="+mn-ea"/>
                <a:cs typeface="Biome" panose="020B0503030204020804" pitchFamily="34" charset="0"/>
              </a:rPr>
              <a:t>: Reflections on the Prison Industrial Complex</a:t>
            </a:r>
            <a:endParaRPr kumimoji="0" lang="en-US" sz="1900" b="0" i="0" u="none" strike="noStrike" kern="1200" cap="none" spc="0" normalizeH="0" baseline="0" noProof="0" dirty="0">
              <a:ln>
                <a:noFill/>
              </a:ln>
              <a:solidFill>
                <a:srgbClr val="0ACCC5"/>
              </a:solidFill>
              <a:effectLst/>
              <a:uLnTx/>
              <a:uFillTx/>
              <a:latin typeface="Cambria"/>
              <a:ea typeface="+mn-ea"/>
              <a:cs typeface="Biome" panose="020B0503030204020804" pitchFamily="34" charset="0"/>
            </a:endParaRPr>
          </a:p>
          <a:p>
            <a:pPr marR="0" lvl="0" algn="ctr" defTabSz="914400" rtl="0" eaLnBrk="1" fontAlgn="auto" latinLnBrk="0" hangingPunct="1">
              <a:lnSpc>
                <a:spcPct val="90000"/>
              </a:lnSpc>
              <a:spcBef>
                <a:spcPts val="0"/>
              </a:spcBef>
              <a:spcAft>
                <a:spcPts val="300"/>
              </a:spcAft>
              <a:buClr>
                <a:schemeClr val="accent2"/>
              </a:buClr>
              <a:buSzPct val="75000"/>
              <a:tabLst/>
              <a:defRPr/>
            </a:pPr>
            <a:r>
              <a:rPr kumimoji="0" lang="en-US" sz="1900" b="0" i="0" u="none" strike="noStrike" kern="1200" cap="none" spc="0" normalizeH="0" baseline="0" noProof="0" dirty="0">
                <a:ln>
                  <a:noFill/>
                </a:ln>
                <a:solidFill>
                  <a:srgbClr val="0ACCC5"/>
                </a:solidFill>
                <a:effectLst/>
                <a:uLnTx/>
                <a:uFillTx/>
                <a:latin typeface="Cambria"/>
                <a:ea typeface="+mn-ea"/>
                <a:cs typeface="Biome" panose="020B0503030204020804" pitchFamily="34" charset="0"/>
              </a:rPr>
              <a:t>Ruth Wilson Gilmore’s </a:t>
            </a:r>
            <a:r>
              <a:rPr kumimoji="0" lang="en-US" sz="1900" b="1" i="1" u="none" strike="noStrike" kern="1200" cap="none" spc="0" normalizeH="0" baseline="0" noProof="0" dirty="0">
                <a:ln>
                  <a:noFill/>
                </a:ln>
                <a:solidFill>
                  <a:srgbClr val="0ACCC5"/>
                </a:solidFill>
                <a:effectLst/>
                <a:uLnTx/>
                <a:uFillTx/>
                <a:latin typeface="Cambria"/>
                <a:ea typeface="+mn-ea"/>
                <a:cs typeface="Biome" panose="020B0503030204020804" pitchFamily="34" charset="0"/>
              </a:rPr>
              <a:t>Golden Gulag</a:t>
            </a:r>
            <a:r>
              <a:rPr kumimoji="0" lang="en-US" sz="1900" b="0" i="1" u="none" strike="noStrike" kern="1200" cap="none" spc="0" normalizeH="0" baseline="0" noProof="0" dirty="0">
                <a:ln>
                  <a:noFill/>
                </a:ln>
                <a:solidFill>
                  <a:srgbClr val="0ACCC5"/>
                </a:solidFill>
                <a:effectLst/>
                <a:uLnTx/>
                <a:uFillTx/>
                <a:latin typeface="Cambria"/>
                <a:ea typeface="+mn-ea"/>
                <a:cs typeface="Biome" panose="020B0503030204020804" pitchFamily="34" charset="0"/>
              </a:rPr>
              <a:t>: Prisons, Surplus, Crisis, and Opposition in Globalizing California </a:t>
            </a:r>
          </a:p>
          <a:p>
            <a:pPr marR="0" lvl="0" algn="ctr" defTabSz="914400" rtl="0" eaLnBrk="1" fontAlgn="auto" latinLnBrk="0" hangingPunct="1">
              <a:lnSpc>
                <a:spcPct val="90000"/>
              </a:lnSpc>
              <a:spcBef>
                <a:spcPts val="0"/>
              </a:spcBef>
              <a:spcAft>
                <a:spcPts val="300"/>
              </a:spcAft>
              <a:buClr>
                <a:schemeClr val="accent2"/>
              </a:buClr>
              <a:buSzPct val="75000"/>
              <a:tabLst/>
              <a:defRPr/>
            </a:pPr>
            <a:r>
              <a:rPr kumimoji="0" lang="en-US" sz="1900" b="0" i="0" u="none" strike="noStrike" kern="1200" cap="none" spc="0" normalizeH="0" baseline="0" noProof="0" dirty="0">
                <a:ln>
                  <a:noFill/>
                </a:ln>
                <a:solidFill>
                  <a:srgbClr val="0ACCC5"/>
                </a:solidFill>
                <a:effectLst/>
                <a:uLnTx/>
                <a:uFillTx/>
                <a:latin typeface="Cambria"/>
                <a:ea typeface="+mn-ea"/>
                <a:cs typeface="Biome" panose="020B0503030204020804" pitchFamily="34" charset="0"/>
              </a:rPr>
              <a:t>Robert Whitaker’s </a:t>
            </a:r>
            <a:r>
              <a:rPr kumimoji="0" lang="en-US" sz="1900" b="1" i="1" u="none" strike="noStrike" kern="1200" cap="none" spc="0" normalizeH="0" baseline="0" noProof="0" dirty="0">
                <a:ln>
                  <a:noFill/>
                </a:ln>
                <a:solidFill>
                  <a:srgbClr val="0ACCC5"/>
                </a:solidFill>
                <a:effectLst/>
                <a:uLnTx/>
                <a:uFillTx/>
                <a:latin typeface="Cambria"/>
                <a:ea typeface="+mn-ea"/>
                <a:cs typeface="Biome" panose="020B0503030204020804" pitchFamily="34" charset="0"/>
              </a:rPr>
              <a:t>Mad in America</a:t>
            </a:r>
            <a:r>
              <a:rPr kumimoji="0" lang="en-US" sz="1900" b="0" i="1" u="none" strike="noStrike" kern="1200" cap="none" spc="0" normalizeH="0" baseline="0" noProof="0" dirty="0">
                <a:ln>
                  <a:noFill/>
                </a:ln>
                <a:solidFill>
                  <a:srgbClr val="0ACCC5"/>
                </a:solidFill>
                <a:effectLst/>
                <a:uLnTx/>
                <a:uFillTx/>
                <a:latin typeface="Cambria"/>
                <a:ea typeface="+mn-ea"/>
                <a:cs typeface="Biome" panose="020B0503030204020804" pitchFamily="34" charset="0"/>
              </a:rPr>
              <a:t>: Bad Science, Bad Medicine, and the Enduring Mistreatment of the Mentally Ill.</a:t>
            </a:r>
          </a:p>
          <a:p>
            <a:pPr marR="0" lvl="0" algn="ctr" defTabSz="914400" rtl="0" eaLnBrk="1" fontAlgn="auto" latinLnBrk="0" hangingPunct="1">
              <a:lnSpc>
                <a:spcPct val="90000"/>
              </a:lnSpc>
              <a:spcBef>
                <a:spcPts val="0"/>
              </a:spcBef>
              <a:spcAft>
                <a:spcPts val="300"/>
              </a:spcAft>
              <a:buClr>
                <a:schemeClr val="accent2"/>
              </a:buClr>
              <a:buSzPct val="75000"/>
              <a:tabLst/>
              <a:defRPr/>
            </a:pPr>
            <a:r>
              <a:rPr lang="en-US" sz="1900" dirty="0">
                <a:solidFill>
                  <a:srgbClr val="0ACCC5"/>
                </a:solidFill>
                <a:latin typeface="Cambria"/>
                <a:cs typeface="Biome" panose="020B0503030204020804" pitchFamily="34" charset="0"/>
              </a:rPr>
              <a:t>Emily </a:t>
            </a:r>
            <a:r>
              <a:rPr kumimoji="0" lang="en-US" sz="1900" b="0" i="0" u="none" strike="noStrike" kern="1200" cap="none" spc="0" normalizeH="0" baseline="0" noProof="0" dirty="0" err="1">
                <a:ln>
                  <a:noFill/>
                </a:ln>
                <a:solidFill>
                  <a:srgbClr val="0ACCC5"/>
                </a:solidFill>
                <a:effectLst/>
                <a:uLnTx/>
                <a:uFillTx/>
                <a:latin typeface="Cambria"/>
                <a:ea typeface="+mn-ea"/>
                <a:cs typeface="Biome" panose="020B0503030204020804" pitchFamily="34" charset="0"/>
              </a:rPr>
              <a:t>Widra’s</a:t>
            </a:r>
            <a:r>
              <a:rPr kumimoji="0" lang="en-US" sz="1900" b="0" i="0" u="none" strike="noStrike" kern="1200" cap="none" spc="0" normalizeH="0" baseline="0" noProof="0" dirty="0">
                <a:ln>
                  <a:noFill/>
                </a:ln>
                <a:solidFill>
                  <a:srgbClr val="0ACCC5"/>
                </a:solidFill>
                <a:effectLst/>
                <a:uLnTx/>
                <a:uFillTx/>
                <a:latin typeface="Cambria"/>
                <a:ea typeface="+mn-ea"/>
                <a:cs typeface="Biome" panose="020B0503030204020804" pitchFamily="34" charset="0"/>
              </a:rPr>
              <a:t> “</a:t>
            </a:r>
            <a:r>
              <a:rPr kumimoji="0" lang="en-US" sz="1900" b="1" i="0" u="none" strike="noStrike" kern="1200" cap="none" spc="0" normalizeH="0" baseline="0" noProof="0" dirty="0">
                <a:ln>
                  <a:noFill/>
                </a:ln>
                <a:solidFill>
                  <a:srgbClr val="0ACCC5"/>
                </a:solidFill>
                <a:effectLst/>
                <a:uLnTx/>
                <a:uFillTx/>
                <a:latin typeface="Cambria"/>
                <a:ea typeface="+mn-ea"/>
                <a:cs typeface="Biome" panose="020B0503030204020804" pitchFamily="34" charset="0"/>
              </a:rPr>
              <a:t>Where people in prison come from</a:t>
            </a:r>
            <a:r>
              <a:rPr kumimoji="0" lang="en-US" sz="1900" b="0" i="0" u="none" strike="noStrike" kern="1200" cap="none" spc="0" normalizeH="0" baseline="0" noProof="0" dirty="0">
                <a:ln>
                  <a:noFill/>
                </a:ln>
                <a:solidFill>
                  <a:srgbClr val="0ACCC5"/>
                </a:solidFill>
                <a:effectLst/>
                <a:uLnTx/>
                <a:uFillTx/>
                <a:latin typeface="Cambria"/>
                <a:ea typeface="+mn-ea"/>
                <a:cs typeface="Biome" panose="020B0503030204020804" pitchFamily="34" charset="0"/>
              </a:rPr>
              <a:t>: The geography of mass incarceration”</a:t>
            </a:r>
          </a:p>
          <a:p>
            <a:pPr marL="285750" marR="0" lvl="0" indent="-285750" algn="l" defTabSz="914400" rtl="0" eaLnBrk="1" fontAlgn="auto" latinLnBrk="0" hangingPunct="1">
              <a:lnSpc>
                <a:spcPct val="90000"/>
              </a:lnSpc>
              <a:spcBef>
                <a:spcPts val="0"/>
              </a:spcBef>
              <a:spcAft>
                <a:spcPts val="300"/>
              </a:spcAft>
              <a:buClr>
                <a:schemeClr val="accent2"/>
              </a:buClr>
              <a:buSzPct val="75000"/>
              <a:buFont typeface="Cambria" panose="02040503050406030204" pitchFamily="18" charset="0"/>
              <a:buChar char="▶"/>
              <a:tabLst/>
              <a:defRPr/>
            </a:pPr>
            <a:endParaRPr kumimoji="0" lang="en-US" sz="1600" b="0" i="0" u="none" strike="noStrike" kern="1200" cap="none" spc="0" normalizeH="0" baseline="0" noProof="0" dirty="0">
              <a:ln>
                <a:noFill/>
              </a:ln>
              <a:solidFill>
                <a:srgbClr val="0ACCC5"/>
              </a:solidFill>
              <a:effectLst/>
              <a:uLnTx/>
              <a:uFillTx/>
              <a:latin typeface="Cambria"/>
              <a:ea typeface="+mn-ea"/>
              <a:cs typeface="Biome" panose="020B0503030204020804" pitchFamily="34" charset="0"/>
            </a:endParaRPr>
          </a:p>
          <a:p>
            <a:pPr marL="285750" marR="0" lvl="0" indent="-285750" algn="l" defTabSz="914400" rtl="0" eaLnBrk="1" fontAlgn="auto" latinLnBrk="0" hangingPunct="1">
              <a:lnSpc>
                <a:spcPct val="90000"/>
              </a:lnSpc>
              <a:spcBef>
                <a:spcPts val="0"/>
              </a:spcBef>
              <a:spcAft>
                <a:spcPts val="300"/>
              </a:spcAft>
              <a:buClr>
                <a:schemeClr val="accent2"/>
              </a:buClr>
              <a:buSzPct val="75000"/>
              <a:buFont typeface="Cambria" panose="02040503050406030204" pitchFamily="18" charset="0"/>
              <a:buChar char="▶"/>
              <a:tabLst/>
              <a:defRPr/>
            </a:pPr>
            <a:endParaRPr kumimoji="0" lang="en-US" sz="1600" b="0" i="0" u="none" strike="noStrike" kern="1200" cap="none" spc="0" normalizeH="0" baseline="0" noProof="0" dirty="0">
              <a:ln>
                <a:noFill/>
              </a:ln>
              <a:solidFill>
                <a:srgbClr val="0ACCC5"/>
              </a:solidFill>
              <a:effectLst/>
              <a:uLnTx/>
              <a:uFillTx/>
              <a:latin typeface="Cambria"/>
              <a:ea typeface="+mn-ea"/>
              <a:cs typeface="Biome" panose="020B0503030204020804" pitchFamily="34" charset="0"/>
            </a:endParaRPr>
          </a:p>
          <a:p>
            <a:pPr marL="285750" marR="0" lvl="0" indent="-285750" algn="l" defTabSz="914400" rtl="0" eaLnBrk="1" fontAlgn="auto" latinLnBrk="0" hangingPunct="1">
              <a:lnSpc>
                <a:spcPct val="90000"/>
              </a:lnSpc>
              <a:spcBef>
                <a:spcPts val="0"/>
              </a:spcBef>
              <a:spcAft>
                <a:spcPts val="300"/>
              </a:spcAft>
              <a:buClr>
                <a:schemeClr val="accent2"/>
              </a:buClr>
              <a:buSzPct val="75000"/>
              <a:buFont typeface="Cambria" panose="02040503050406030204" pitchFamily="18" charset="0"/>
              <a:buChar char="▶"/>
              <a:tabLst/>
              <a:defRPr/>
            </a:pPr>
            <a:endParaRPr kumimoji="0" lang="en-US" sz="1600" b="0" i="0" u="none" strike="noStrike" kern="1200" cap="none" spc="0" normalizeH="0" baseline="0" noProof="0" dirty="0">
              <a:ln>
                <a:noFill/>
              </a:ln>
              <a:solidFill>
                <a:srgbClr val="0ACCC5"/>
              </a:solidFill>
              <a:effectLst/>
              <a:uLnTx/>
              <a:uFillTx/>
              <a:latin typeface="Cambria"/>
              <a:ea typeface="+mn-ea"/>
              <a:cs typeface="Biome" panose="020B0503030204020804" pitchFamily="34" charset="0"/>
            </a:endParaRPr>
          </a:p>
        </p:txBody>
      </p:sp>
      <p:sp>
        <p:nvSpPr>
          <p:cNvPr id="8" name="TextBox 7">
            <a:extLst>
              <a:ext uri="{FF2B5EF4-FFF2-40B4-BE49-F238E27FC236}">
                <a16:creationId xmlns:a16="http://schemas.microsoft.com/office/drawing/2014/main" id="{F94A8D4F-355A-4BC7-57F4-AC8DA465F633}"/>
              </a:ext>
            </a:extLst>
          </p:cNvPr>
          <p:cNvSpPr txBox="1"/>
          <p:nvPr/>
        </p:nvSpPr>
        <p:spPr>
          <a:xfrm>
            <a:off x="4124947" y="70777"/>
            <a:ext cx="3942106" cy="523220"/>
          </a:xfrm>
          <a:prstGeom prst="rect">
            <a:avLst/>
          </a:prstGeom>
          <a:noFill/>
        </p:spPr>
        <p:txBody>
          <a:bodyPr wrap="none" rtlCol="0">
            <a:spAutoFit/>
          </a:bodyPr>
          <a:lstStyle/>
          <a:p>
            <a:pPr algn="ctr"/>
            <a:r>
              <a:rPr lang="en-US" sz="2800" dirty="0">
                <a:solidFill>
                  <a:schemeClr val="accent3"/>
                </a:solidFill>
                <a:latin typeface="+mj-lt"/>
              </a:rPr>
              <a:t>recommended readings</a:t>
            </a:r>
          </a:p>
        </p:txBody>
      </p:sp>
      <p:pic>
        <p:nvPicPr>
          <p:cNvPr id="10" name="Picture 9" descr="A plant growing through a barbed wire fence&#10;&#10;Description automatically generated">
            <a:extLst>
              <a:ext uri="{FF2B5EF4-FFF2-40B4-BE49-F238E27FC236}">
                <a16:creationId xmlns:a16="http://schemas.microsoft.com/office/drawing/2014/main" id="{CED15FED-9412-9062-BC01-229D2DE3388D}"/>
              </a:ext>
            </a:extLst>
          </p:cNvPr>
          <p:cNvPicPr>
            <a:picLocks noChangeAspect="1"/>
          </p:cNvPicPr>
          <p:nvPr/>
        </p:nvPicPr>
        <p:blipFill>
          <a:blip r:embed="rId2"/>
          <a:stretch>
            <a:fillRect/>
          </a:stretch>
        </p:blipFill>
        <p:spPr>
          <a:xfrm>
            <a:off x="4439516" y="3704090"/>
            <a:ext cx="3246765" cy="2165592"/>
          </a:xfrm>
          <a:prstGeom prst="rect">
            <a:avLst/>
          </a:prstGeom>
        </p:spPr>
      </p:pic>
      <p:pic>
        <p:nvPicPr>
          <p:cNvPr id="12" name="Picture 11" descr="A person holding a sign&#10;&#10;Description automatically generated">
            <a:extLst>
              <a:ext uri="{FF2B5EF4-FFF2-40B4-BE49-F238E27FC236}">
                <a16:creationId xmlns:a16="http://schemas.microsoft.com/office/drawing/2014/main" id="{E8FC8CCF-8A9E-2E0A-AF34-BFC85CB4F7BF}"/>
              </a:ext>
            </a:extLst>
          </p:cNvPr>
          <p:cNvPicPr>
            <a:picLocks noChangeAspect="1"/>
          </p:cNvPicPr>
          <p:nvPr/>
        </p:nvPicPr>
        <p:blipFill rotWithShape="1">
          <a:blip r:embed="rId3"/>
          <a:srcRect l="5709" t="33927" r="3722"/>
          <a:stretch/>
        </p:blipFill>
        <p:spPr>
          <a:xfrm>
            <a:off x="8373675" y="2827393"/>
            <a:ext cx="3393728" cy="3042288"/>
          </a:xfrm>
          <a:prstGeom prst="rect">
            <a:avLst/>
          </a:prstGeom>
        </p:spPr>
      </p:pic>
      <p:pic>
        <p:nvPicPr>
          <p:cNvPr id="14" name="Picture 13">
            <a:extLst>
              <a:ext uri="{FF2B5EF4-FFF2-40B4-BE49-F238E27FC236}">
                <a16:creationId xmlns:a16="http://schemas.microsoft.com/office/drawing/2014/main" id="{AEAB4831-331E-3634-77BB-DA87A717C254}"/>
              </a:ext>
            </a:extLst>
          </p:cNvPr>
          <p:cNvPicPr>
            <a:picLocks noChangeAspect="1"/>
          </p:cNvPicPr>
          <p:nvPr/>
        </p:nvPicPr>
        <p:blipFill>
          <a:blip r:embed="rId4"/>
          <a:stretch>
            <a:fillRect/>
          </a:stretch>
        </p:blipFill>
        <p:spPr>
          <a:xfrm>
            <a:off x="411191" y="2827393"/>
            <a:ext cx="3023275" cy="3042289"/>
          </a:xfrm>
          <a:prstGeom prst="rect">
            <a:avLst/>
          </a:prstGeom>
        </p:spPr>
      </p:pic>
    </p:spTree>
    <p:extLst>
      <p:ext uri="{BB962C8B-B14F-4D97-AF65-F5344CB8AC3E}">
        <p14:creationId xmlns:p14="http://schemas.microsoft.com/office/powerpoint/2010/main" val="79002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81000">
              <a:schemeClr val="accent4">
                <a:lumMod val="60000"/>
                <a:lumOff val="40000"/>
              </a:schemeClr>
            </a:gs>
            <a:gs pos="100000">
              <a:schemeClr val="accent2"/>
            </a:gs>
            <a:gs pos="20000">
              <a:schemeClr val="accent4">
                <a:lumMod val="60000"/>
                <a:lumOff val="40000"/>
              </a:schemeClr>
            </a:gs>
            <a:gs pos="0">
              <a:schemeClr val="accent2">
                <a:lumMod val="60000"/>
                <a:lumOff val="40000"/>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838198" y="0"/>
            <a:ext cx="10515601" cy="1325563"/>
          </a:xfrm>
        </p:spPr>
        <p:txBody>
          <a:bodyPr/>
          <a:lstStyle/>
          <a:p>
            <a:r>
              <a:rPr lang="en-US" sz="5400" spc="150" dirty="0"/>
              <a:t>Literature Review</a:t>
            </a: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539890" y="599356"/>
            <a:ext cx="3127330" cy="1721355"/>
          </a:xfrm>
        </p:spPr>
        <p:txBody>
          <a:bodyPr/>
          <a:lstStyle/>
          <a:p>
            <a:r>
              <a:rPr lang="en-US" sz="2400" spc="300" dirty="0">
                <a:solidFill>
                  <a:schemeClr val="accent2">
                    <a:lumMod val="40000"/>
                    <a:lumOff val="60000"/>
                  </a:schemeClr>
                </a:solidFill>
              </a:rPr>
              <a:t>race and class</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a:xfrm>
            <a:off x="4492196" y="599356"/>
            <a:ext cx="3207604" cy="1721355"/>
          </a:xfrm>
        </p:spPr>
        <p:txBody>
          <a:bodyPr/>
          <a:lstStyle/>
          <a:p>
            <a:r>
              <a:rPr lang="en-US" sz="2400" spc="300" dirty="0">
                <a:solidFill>
                  <a:schemeClr val="accent2">
                    <a:lumMod val="40000"/>
                    <a:lumOff val="60000"/>
                  </a:schemeClr>
                </a:solidFill>
              </a:rPr>
              <a:t>prison gerrymandering</a:t>
            </a:r>
          </a:p>
        </p:txBody>
      </p:sp>
      <p:sp>
        <p:nvSpPr>
          <p:cNvPr id="3" name="TextBox 2">
            <a:extLst>
              <a:ext uri="{FF2B5EF4-FFF2-40B4-BE49-F238E27FC236}">
                <a16:creationId xmlns:a16="http://schemas.microsoft.com/office/drawing/2014/main" id="{1F068C00-0879-172B-70FC-EE99614FA187}"/>
              </a:ext>
            </a:extLst>
          </p:cNvPr>
          <p:cNvSpPr txBox="1"/>
          <p:nvPr/>
        </p:nvSpPr>
        <p:spPr>
          <a:xfrm>
            <a:off x="600524" y="1726331"/>
            <a:ext cx="2940720" cy="2708434"/>
          </a:xfrm>
          <a:prstGeom prst="rect">
            <a:avLst/>
          </a:prstGeom>
          <a:noFill/>
        </p:spPr>
        <p:txBody>
          <a:bodyPr wrap="square" rtlCol="0">
            <a:spAutoFit/>
          </a:bodyPr>
          <a:lstStyle/>
          <a:p>
            <a:pPr marL="285750" indent="-285750" algn="just">
              <a:spcAft>
                <a:spcPts val="600"/>
              </a:spcAft>
              <a:buSzPct val="75000"/>
              <a:buFont typeface="Cambria" panose="02040503050406030204" pitchFamily="18" charset="0"/>
              <a:buChar char="▶"/>
            </a:pPr>
            <a:r>
              <a:rPr lang="en-US" sz="2000" dirty="0">
                <a:solidFill>
                  <a:schemeClr val="bg1"/>
                </a:solidFill>
                <a:latin typeface="Cambria" panose="02040503050406030204" pitchFamily="18" charset="0"/>
              </a:rPr>
              <a:t>P</a:t>
            </a:r>
            <a:r>
              <a:rPr lang="en-US" sz="2000" b="0" i="0" dirty="0">
                <a:solidFill>
                  <a:schemeClr val="bg1"/>
                </a:solidFill>
                <a:effectLst/>
                <a:latin typeface="Cambria" panose="02040503050406030204" pitchFamily="18" charset="0"/>
              </a:rPr>
              <a:t>eople of color, especially Black men, are overrepresented</a:t>
            </a:r>
          </a:p>
          <a:p>
            <a:pPr marL="285750" indent="-285750" algn="just">
              <a:spcAft>
                <a:spcPts val="600"/>
              </a:spcAft>
              <a:buSzPct val="75000"/>
              <a:buFont typeface="Cambria" panose="02040503050406030204" pitchFamily="18" charset="0"/>
              <a:buChar char="▶"/>
            </a:pPr>
            <a:r>
              <a:rPr lang="en-US" sz="2000" dirty="0">
                <a:solidFill>
                  <a:schemeClr val="bg1"/>
                </a:solidFill>
                <a:latin typeface="Cambria" panose="02040503050406030204" pitchFamily="18" charset="0"/>
              </a:rPr>
              <a:t>Money prevents inter-actions with police and consequences</a:t>
            </a:r>
          </a:p>
          <a:p>
            <a:pPr marL="285750" indent="-285750" algn="just">
              <a:spcAft>
                <a:spcPts val="600"/>
              </a:spcAft>
              <a:buSzPct val="75000"/>
              <a:buFont typeface="Cambria" panose="02040503050406030204" pitchFamily="18" charset="0"/>
              <a:buChar char="▶"/>
            </a:pPr>
            <a:r>
              <a:rPr lang="en-US" sz="2000" dirty="0">
                <a:solidFill>
                  <a:schemeClr val="bg1"/>
                </a:solidFill>
                <a:latin typeface="Cambria" panose="02040503050406030204" pitchFamily="18" charset="0"/>
              </a:rPr>
              <a:t>Class trumps race in rural areas</a:t>
            </a:r>
            <a:endParaRPr lang="en-US" sz="2000" dirty="0">
              <a:solidFill>
                <a:schemeClr val="bg1"/>
              </a:solidFill>
            </a:endParaRPr>
          </a:p>
        </p:txBody>
      </p:sp>
      <p:sp>
        <p:nvSpPr>
          <p:cNvPr id="4" name="TextBox 3">
            <a:extLst>
              <a:ext uri="{FF2B5EF4-FFF2-40B4-BE49-F238E27FC236}">
                <a16:creationId xmlns:a16="http://schemas.microsoft.com/office/drawing/2014/main" id="{C70051C7-B2A3-0A20-6213-39CF1531675D}"/>
              </a:ext>
            </a:extLst>
          </p:cNvPr>
          <p:cNvSpPr txBox="1"/>
          <p:nvPr/>
        </p:nvSpPr>
        <p:spPr>
          <a:xfrm>
            <a:off x="4285947" y="1904404"/>
            <a:ext cx="3704179" cy="1015663"/>
          </a:xfrm>
          <a:prstGeom prst="rect">
            <a:avLst/>
          </a:prstGeom>
          <a:noFill/>
        </p:spPr>
        <p:txBody>
          <a:bodyPr wrap="square" rtlCol="0">
            <a:spAutoFit/>
          </a:bodyPr>
          <a:lstStyle/>
          <a:p>
            <a:pPr marL="285750" indent="-285750" algn="just">
              <a:spcAft>
                <a:spcPts val="600"/>
              </a:spcAft>
              <a:buSzPct val="75000"/>
              <a:buFont typeface="Cambria" panose="02040503050406030204" pitchFamily="18" charset="0"/>
              <a:buChar char="▶"/>
            </a:pPr>
            <a:r>
              <a:rPr lang="en-US" sz="2000" dirty="0">
                <a:solidFill>
                  <a:schemeClr val="bg1"/>
                </a:solidFill>
              </a:rPr>
              <a:t>Counting imprisoned people as residents of the place where they are imprisoned</a:t>
            </a:r>
          </a:p>
        </p:txBody>
      </p:sp>
      <p:pic>
        <p:nvPicPr>
          <p:cNvPr id="7" name="Picture 6">
            <a:extLst>
              <a:ext uri="{FF2B5EF4-FFF2-40B4-BE49-F238E27FC236}">
                <a16:creationId xmlns:a16="http://schemas.microsoft.com/office/drawing/2014/main" id="{83BF0F6A-7ECA-B726-1382-670384AB056F}"/>
              </a:ext>
            </a:extLst>
          </p:cNvPr>
          <p:cNvPicPr>
            <a:picLocks noChangeAspect="1"/>
          </p:cNvPicPr>
          <p:nvPr/>
        </p:nvPicPr>
        <p:blipFill>
          <a:blip r:embed="rId3"/>
          <a:stretch>
            <a:fillRect/>
          </a:stretch>
        </p:blipFill>
        <p:spPr>
          <a:xfrm>
            <a:off x="3891502" y="3309370"/>
            <a:ext cx="4627481" cy="2316826"/>
          </a:xfrm>
          <a:prstGeom prst="rect">
            <a:avLst/>
          </a:prstGeom>
        </p:spPr>
      </p:pic>
      <p:pic>
        <p:nvPicPr>
          <p:cNvPr id="16" name="Picture 15">
            <a:extLst>
              <a:ext uri="{FF2B5EF4-FFF2-40B4-BE49-F238E27FC236}">
                <a16:creationId xmlns:a16="http://schemas.microsoft.com/office/drawing/2014/main" id="{5E574233-90F8-AF4C-0F47-335F93D78A5E}"/>
              </a:ext>
            </a:extLst>
          </p:cNvPr>
          <p:cNvPicPr>
            <a:picLocks noChangeAspect="1"/>
          </p:cNvPicPr>
          <p:nvPr/>
        </p:nvPicPr>
        <p:blipFill>
          <a:blip r:embed="rId4"/>
          <a:stretch>
            <a:fillRect/>
          </a:stretch>
        </p:blipFill>
        <p:spPr>
          <a:xfrm>
            <a:off x="427399" y="4738255"/>
            <a:ext cx="3504225" cy="2119745"/>
          </a:xfrm>
          <a:prstGeom prst="rect">
            <a:avLst/>
          </a:prstGeom>
        </p:spPr>
      </p:pic>
    </p:spTree>
    <p:extLst>
      <p:ext uri="{BB962C8B-B14F-4D97-AF65-F5344CB8AC3E}">
        <p14:creationId xmlns:p14="http://schemas.microsoft.com/office/powerpoint/2010/main" val="3553199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81000">
              <a:schemeClr val="accent4">
                <a:lumMod val="60000"/>
                <a:lumOff val="40000"/>
              </a:schemeClr>
            </a:gs>
            <a:gs pos="100000">
              <a:schemeClr val="accent2"/>
            </a:gs>
            <a:gs pos="20000">
              <a:schemeClr val="accent4">
                <a:lumMod val="60000"/>
                <a:lumOff val="40000"/>
              </a:schemeClr>
            </a:gs>
            <a:gs pos="0">
              <a:schemeClr val="accent2">
                <a:lumMod val="60000"/>
                <a:lumOff val="40000"/>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838198" y="0"/>
            <a:ext cx="10515601" cy="1325563"/>
          </a:xfrm>
        </p:spPr>
        <p:txBody>
          <a:bodyPr/>
          <a:lstStyle/>
          <a:p>
            <a:r>
              <a:rPr lang="en-US" sz="5400" spc="150" dirty="0"/>
              <a:t>Literature Review</a:t>
            </a: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539890" y="599356"/>
            <a:ext cx="3127330" cy="1721355"/>
          </a:xfrm>
        </p:spPr>
        <p:txBody>
          <a:bodyPr/>
          <a:lstStyle/>
          <a:p>
            <a:r>
              <a:rPr lang="en-US" sz="2400" spc="300" dirty="0">
                <a:solidFill>
                  <a:schemeClr val="accent2">
                    <a:lumMod val="40000"/>
                    <a:lumOff val="60000"/>
                  </a:schemeClr>
                </a:solidFill>
              </a:rPr>
              <a:t>race and class</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a:xfrm>
            <a:off x="8444503" y="593703"/>
            <a:ext cx="3207604" cy="1721355"/>
          </a:xfrm>
        </p:spPr>
        <p:txBody>
          <a:bodyPr/>
          <a:lstStyle/>
          <a:p>
            <a:r>
              <a:rPr lang="en-US" sz="2400" spc="300" dirty="0">
                <a:solidFill>
                  <a:schemeClr val="accent2">
                    <a:lumMod val="40000"/>
                    <a:lumOff val="60000"/>
                  </a:schemeClr>
                </a:solidFill>
              </a:rPr>
              <a:t>mental health</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a:xfrm>
            <a:off x="4492196" y="599356"/>
            <a:ext cx="3207604" cy="1721355"/>
          </a:xfrm>
        </p:spPr>
        <p:txBody>
          <a:bodyPr/>
          <a:lstStyle/>
          <a:p>
            <a:r>
              <a:rPr lang="en-US" sz="2400" spc="300" dirty="0">
                <a:solidFill>
                  <a:schemeClr val="accent2">
                    <a:lumMod val="40000"/>
                    <a:lumOff val="60000"/>
                  </a:schemeClr>
                </a:solidFill>
              </a:rPr>
              <a:t>prison gerrymandering</a:t>
            </a:r>
          </a:p>
        </p:txBody>
      </p:sp>
      <p:sp>
        <p:nvSpPr>
          <p:cNvPr id="3" name="TextBox 2">
            <a:extLst>
              <a:ext uri="{FF2B5EF4-FFF2-40B4-BE49-F238E27FC236}">
                <a16:creationId xmlns:a16="http://schemas.microsoft.com/office/drawing/2014/main" id="{1F068C00-0879-172B-70FC-EE99614FA187}"/>
              </a:ext>
            </a:extLst>
          </p:cNvPr>
          <p:cNvSpPr txBox="1"/>
          <p:nvPr/>
        </p:nvSpPr>
        <p:spPr>
          <a:xfrm>
            <a:off x="600524" y="1726331"/>
            <a:ext cx="2940720" cy="2708434"/>
          </a:xfrm>
          <a:prstGeom prst="rect">
            <a:avLst/>
          </a:prstGeom>
          <a:noFill/>
        </p:spPr>
        <p:txBody>
          <a:bodyPr wrap="square" rtlCol="0">
            <a:spAutoFit/>
          </a:bodyPr>
          <a:lstStyle/>
          <a:p>
            <a:pPr marL="285750" indent="-285750" algn="just">
              <a:spcAft>
                <a:spcPts val="600"/>
              </a:spcAft>
              <a:buSzPct val="75000"/>
              <a:buFont typeface="Cambria" panose="02040503050406030204" pitchFamily="18" charset="0"/>
              <a:buChar char="▶"/>
            </a:pPr>
            <a:r>
              <a:rPr lang="en-US" sz="2000" dirty="0">
                <a:solidFill>
                  <a:schemeClr val="bg1"/>
                </a:solidFill>
                <a:latin typeface="Cambria" panose="02040503050406030204" pitchFamily="18" charset="0"/>
              </a:rPr>
              <a:t>P</a:t>
            </a:r>
            <a:r>
              <a:rPr lang="en-US" sz="2000" b="0" i="0" dirty="0">
                <a:solidFill>
                  <a:schemeClr val="bg1"/>
                </a:solidFill>
                <a:effectLst/>
                <a:latin typeface="Cambria" panose="02040503050406030204" pitchFamily="18" charset="0"/>
              </a:rPr>
              <a:t>eople of color, especially Black men, are overrepresented</a:t>
            </a:r>
          </a:p>
          <a:p>
            <a:pPr marL="285750" indent="-285750" algn="just">
              <a:spcAft>
                <a:spcPts val="600"/>
              </a:spcAft>
              <a:buSzPct val="75000"/>
              <a:buFont typeface="Cambria" panose="02040503050406030204" pitchFamily="18" charset="0"/>
              <a:buChar char="▶"/>
            </a:pPr>
            <a:r>
              <a:rPr lang="en-US" sz="2000" dirty="0">
                <a:solidFill>
                  <a:schemeClr val="bg1"/>
                </a:solidFill>
                <a:latin typeface="Cambria" panose="02040503050406030204" pitchFamily="18" charset="0"/>
              </a:rPr>
              <a:t>Money prevents inter-actions with police and consequences</a:t>
            </a:r>
          </a:p>
          <a:p>
            <a:pPr marL="285750" indent="-285750" algn="just">
              <a:spcAft>
                <a:spcPts val="600"/>
              </a:spcAft>
              <a:buSzPct val="75000"/>
              <a:buFont typeface="Cambria" panose="02040503050406030204" pitchFamily="18" charset="0"/>
              <a:buChar char="▶"/>
            </a:pPr>
            <a:r>
              <a:rPr lang="en-US" sz="2000" dirty="0">
                <a:solidFill>
                  <a:schemeClr val="bg1"/>
                </a:solidFill>
                <a:latin typeface="Cambria" panose="02040503050406030204" pitchFamily="18" charset="0"/>
              </a:rPr>
              <a:t>Class trumps race in rural areas</a:t>
            </a:r>
            <a:endParaRPr lang="en-US" sz="2000" dirty="0">
              <a:solidFill>
                <a:schemeClr val="bg1"/>
              </a:solidFill>
            </a:endParaRPr>
          </a:p>
        </p:txBody>
      </p:sp>
      <p:sp>
        <p:nvSpPr>
          <p:cNvPr id="4" name="TextBox 3">
            <a:extLst>
              <a:ext uri="{FF2B5EF4-FFF2-40B4-BE49-F238E27FC236}">
                <a16:creationId xmlns:a16="http://schemas.microsoft.com/office/drawing/2014/main" id="{C70051C7-B2A3-0A20-6213-39CF1531675D}"/>
              </a:ext>
            </a:extLst>
          </p:cNvPr>
          <p:cNvSpPr txBox="1"/>
          <p:nvPr/>
        </p:nvSpPr>
        <p:spPr>
          <a:xfrm>
            <a:off x="4285947" y="1904404"/>
            <a:ext cx="3704179" cy="1015663"/>
          </a:xfrm>
          <a:prstGeom prst="rect">
            <a:avLst/>
          </a:prstGeom>
          <a:noFill/>
        </p:spPr>
        <p:txBody>
          <a:bodyPr wrap="square" rtlCol="0">
            <a:spAutoFit/>
          </a:bodyPr>
          <a:lstStyle/>
          <a:p>
            <a:pPr marL="285750" indent="-285750" algn="just">
              <a:spcAft>
                <a:spcPts val="600"/>
              </a:spcAft>
              <a:buSzPct val="75000"/>
              <a:buFont typeface="Cambria" panose="02040503050406030204" pitchFamily="18" charset="0"/>
              <a:buChar char="▶"/>
            </a:pPr>
            <a:r>
              <a:rPr lang="en-US" sz="2000" dirty="0">
                <a:solidFill>
                  <a:schemeClr val="bg1"/>
                </a:solidFill>
              </a:rPr>
              <a:t>Counting imprisoned people as residents of the place where they are imprisoned</a:t>
            </a:r>
          </a:p>
        </p:txBody>
      </p:sp>
      <p:sp>
        <p:nvSpPr>
          <p:cNvPr id="5" name="TextBox 4">
            <a:extLst>
              <a:ext uri="{FF2B5EF4-FFF2-40B4-BE49-F238E27FC236}">
                <a16:creationId xmlns:a16="http://schemas.microsoft.com/office/drawing/2014/main" id="{B3855F86-4449-1CBA-B047-FB9F4FE8540C}"/>
              </a:ext>
            </a:extLst>
          </p:cNvPr>
          <p:cNvSpPr txBox="1"/>
          <p:nvPr/>
        </p:nvSpPr>
        <p:spPr>
          <a:xfrm>
            <a:off x="8869242" y="1757109"/>
            <a:ext cx="2358125" cy="1323439"/>
          </a:xfrm>
          <a:prstGeom prst="rect">
            <a:avLst/>
          </a:prstGeom>
          <a:noFill/>
        </p:spPr>
        <p:txBody>
          <a:bodyPr wrap="square" rtlCol="0">
            <a:spAutoFit/>
          </a:bodyPr>
          <a:lstStyle/>
          <a:p>
            <a:pPr marL="285750" indent="-285750" algn="just">
              <a:buSzPct val="75000"/>
              <a:buFont typeface="Cambria" panose="02040503050406030204" pitchFamily="18" charset="0"/>
              <a:buChar char="▶"/>
            </a:pPr>
            <a:r>
              <a:rPr lang="en-US" sz="2000" dirty="0">
                <a:solidFill>
                  <a:schemeClr val="bg1"/>
                </a:solidFill>
              </a:rPr>
              <a:t>Barriers</a:t>
            </a:r>
          </a:p>
          <a:p>
            <a:pPr marL="742950" lvl="1" indent="-285750" algn="just">
              <a:buSzPct val="75000"/>
              <a:buFont typeface="Cambria" panose="02040503050406030204" pitchFamily="18" charset="0"/>
              <a:buChar char="▶"/>
            </a:pPr>
            <a:r>
              <a:rPr lang="en-US" sz="2000" b="0" i="0" dirty="0">
                <a:solidFill>
                  <a:schemeClr val="bg1"/>
                </a:solidFill>
                <a:effectLst/>
                <a:latin typeface="Cambria" panose="02040503050406030204" pitchFamily="18" charset="0"/>
              </a:rPr>
              <a:t>Awareness</a:t>
            </a:r>
          </a:p>
          <a:p>
            <a:pPr marL="742950" lvl="1" indent="-285750" algn="just">
              <a:buSzPct val="75000"/>
              <a:buFont typeface="Cambria" panose="02040503050406030204" pitchFamily="18" charset="0"/>
              <a:buChar char="▶"/>
            </a:pPr>
            <a:r>
              <a:rPr lang="en-US" sz="2000" b="0" i="0" dirty="0">
                <a:solidFill>
                  <a:schemeClr val="bg1"/>
                </a:solidFill>
                <a:effectLst/>
                <a:latin typeface="Cambria" panose="02040503050406030204" pitchFamily="18" charset="0"/>
              </a:rPr>
              <a:t>Affordability</a:t>
            </a:r>
          </a:p>
          <a:p>
            <a:pPr marL="742950" lvl="1" indent="-285750" algn="just">
              <a:spcAft>
                <a:spcPts val="600"/>
              </a:spcAft>
              <a:buSzPct val="75000"/>
              <a:buFont typeface="Cambria" panose="02040503050406030204" pitchFamily="18" charset="0"/>
              <a:buChar char="▶"/>
            </a:pPr>
            <a:r>
              <a:rPr lang="en-US" sz="2000" b="1" i="0" dirty="0">
                <a:solidFill>
                  <a:schemeClr val="bg1"/>
                </a:solidFill>
                <a:effectLst/>
                <a:latin typeface="Cambria" panose="02040503050406030204" pitchFamily="18" charset="0"/>
              </a:rPr>
              <a:t>Availability</a:t>
            </a:r>
            <a:endParaRPr lang="en-US" sz="2000" dirty="0">
              <a:solidFill>
                <a:schemeClr val="bg1"/>
              </a:solidFill>
            </a:endParaRPr>
          </a:p>
        </p:txBody>
      </p:sp>
      <p:pic>
        <p:nvPicPr>
          <p:cNvPr id="7" name="Picture 6">
            <a:extLst>
              <a:ext uri="{FF2B5EF4-FFF2-40B4-BE49-F238E27FC236}">
                <a16:creationId xmlns:a16="http://schemas.microsoft.com/office/drawing/2014/main" id="{83BF0F6A-7ECA-B726-1382-670384AB056F}"/>
              </a:ext>
            </a:extLst>
          </p:cNvPr>
          <p:cNvPicPr>
            <a:picLocks noChangeAspect="1"/>
          </p:cNvPicPr>
          <p:nvPr/>
        </p:nvPicPr>
        <p:blipFill>
          <a:blip r:embed="rId3"/>
          <a:stretch>
            <a:fillRect/>
          </a:stretch>
        </p:blipFill>
        <p:spPr>
          <a:xfrm>
            <a:off x="3891502" y="3309370"/>
            <a:ext cx="4627481" cy="2316826"/>
          </a:xfrm>
          <a:prstGeom prst="rect">
            <a:avLst/>
          </a:prstGeom>
        </p:spPr>
      </p:pic>
      <p:pic>
        <p:nvPicPr>
          <p:cNvPr id="11" name="Picture 10">
            <a:extLst>
              <a:ext uri="{FF2B5EF4-FFF2-40B4-BE49-F238E27FC236}">
                <a16:creationId xmlns:a16="http://schemas.microsoft.com/office/drawing/2014/main" id="{AB57AB59-F98F-A51E-8EAD-5CB81A95FDD6}"/>
              </a:ext>
            </a:extLst>
          </p:cNvPr>
          <p:cNvPicPr>
            <a:picLocks noChangeAspect="1"/>
          </p:cNvPicPr>
          <p:nvPr/>
        </p:nvPicPr>
        <p:blipFill>
          <a:blip r:embed="rId4"/>
          <a:srcRect/>
          <a:stretch/>
        </p:blipFill>
        <p:spPr>
          <a:xfrm>
            <a:off x="7785377" y="3498908"/>
            <a:ext cx="5036178" cy="3359091"/>
          </a:xfrm>
          <a:prstGeom prst="rect">
            <a:avLst/>
          </a:prstGeom>
        </p:spPr>
      </p:pic>
      <p:pic>
        <p:nvPicPr>
          <p:cNvPr id="16" name="Picture 15">
            <a:extLst>
              <a:ext uri="{FF2B5EF4-FFF2-40B4-BE49-F238E27FC236}">
                <a16:creationId xmlns:a16="http://schemas.microsoft.com/office/drawing/2014/main" id="{5E574233-90F8-AF4C-0F47-335F93D78A5E}"/>
              </a:ext>
            </a:extLst>
          </p:cNvPr>
          <p:cNvPicPr>
            <a:picLocks noChangeAspect="1"/>
          </p:cNvPicPr>
          <p:nvPr/>
        </p:nvPicPr>
        <p:blipFill>
          <a:blip r:embed="rId5"/>
          <a:stretch>
            <a:fillRect/>
          </a:stretch>
        </p:blipFill>
        <p:spPr>
          <a:xfrm>
            <a:off x="427399" y="4738255"/>
            <a:ext cx="3504225" cy="2119745"/>
          </a:xfrm>
          <a:prstGeom prst="rect">
            <a:avLst/>
          </a:prstGeom>
        </p:spPr>
      </p:pic>
    </p:spTree>
    <p:extLst>
      <p:ext uri="{BB962C8B-B14F-4D97-AF65-F5344CB8AC3E}">
        <p14:creationId xmlns:p14="http://schemas.microsoft.com/office/powerpoint/2010/main" val="398935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100000">
              <a:schemeClr val="accent1">
                <a:lumMod val="20000"/>
                <a:lumOff val="80000"/>
              </a:schemeClr>
            </a:gs>
            <a:gs pos="82000">
              <a:schemeClr val="accent1">
                <a:lumMod val="40000"/>
                <a:lumOff val="60000"/>
              </a:schemeClr>
            </a:gs>
            <a:gs pos="31000">
              <a:schemeClr val="accent1"/>
            </a:gs>
            <a:gs pos="14000">
              <a:schemeClr val="tx2">
                <a:lumMod val="40000"/>
                <a:lumOff val="60000"/>
              </a:schemeClr>
            </a:gs>
            <a:gs pos="0">
              <a:schemeClr val="tx2"/>
            </a:gs>
          </a:gsLst>
          <a:lin ang="66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a:xfrm>
            <a:off x="1" y="293686"/>
            <a:ext cx="12191999" cy="1325563"/>
          </a:xfrm>
        </p:spPr>
        <p:txBody>
          <a:bodyPr/>
          <a:lstStyle/>
          <a:p>
            <a:r>
              <a:rPr lang="en-US" sz="5400" spc="150" dirty="0">
                <a:solidFill>
                  <a:schemeClr val="tx1"/>
                </a:solidFill>
                <a:latin typeface="Changa" pitchFamily="2" charset="-78"/>
                <a:cs typeface="Changa" pitchFamily="2" charset="-78"/>
              </a:rPr>
              <a:t>Hypotheses</a:t>
            </a:r>
          </a:p>
        </p:txBody>
      </p:sp>
      <p:sp>
        <p:nvSpPr>
          <p:cNvPr id="16" name="Content Placeholder 15">
            <a:extLst>
              <a:ext uri="{FF2B5EF4-FFF2-40B4-BE49-F238E27FC236}">
                <a16:creationId xmlns:a16="http://schemas.microsoft.com/office/drawing/2014/main" id="{978F03B8-E705-69EC-0705-920E72257E57}"/>
              </a:ext>
            </a:extLst>
          </p:cNvPr>
          <p:cNvSpPr>
            <a:spLocks noGrp="1"/>
          </p:cNvSpPr>
          <p:nvPr>
            <p:ph sz="quarter" idx="35"/>
          </p:nvPr>
        </p:nvSpPr>
        <p:spPr>
          <a:xfrm>
            <a:off x="1201735" y="1619249"/>
            <a:ext cx="9788527" cy="4205081"/>
          </a:xfrm>
        </p:spPr>
        <p:txBody>
          <a:bodyPr/>
          <a:lstStyle/>
          <a:p>
            <a:pPr>
              <a:spcAft>
                <a:spcPts val="600"/>
              </a:spcAft>
              <a:buFont typeface="+mj-lt"/>
              <a:buAutoNum type="alphaLcPeriod"/>
            </a:pPr>
            <a:r>
              <a:rPr lang="en-US" sz="2600" b="0" i="0" spc="0" dirty="0">
                <a:effectLst/>
                <a:latin typeface="Cambria" panose="02040503050406030204" pitchFamily="18" charset="0"/>
              </a:rPr>
              <a:t>Percent of Black residents is likely to be positively related imprisonment rates.</a:t>
            </a:r>
          </a:p>
          <a:p>
            <a:pPr>
              <a:spcAft>
                <a:spcPts val="600"/>
              </a:spcAft>
              <a:buFont typeface="+mj-lt"/>
              <a:buAutoNum type="alphaLcPeriod"/>
            </a:pPr>
            <a:r>
              <a:rPr lang="en-US" sz="2600" b="0" i="0" spc="0" dirty="0">
                <a:effectLst/>
                <a:latin typeface="Cambria" panose="02040503050406030204" pitchFamily="18" charset="0"/>
              </a:rPr>
              <a:t>Median income is likely to be negatively related to imprisonment rates.</a:t>
            </a:r>
          </a:p>
          <a:p>
            <a:pPr>
              <a:spcAft>
                <a:spcPts val="600"/>
              </a:spcAft>
              <a:buFont typeface="+mj-lt"/>
              <a:buAutoNum type="alphaLcPeriod"/>
            </a:pPr>
            <a:r>
              <a:rPr lang="en-US" sz="2600" b="0" i="0" spc="0" dirty="0">
                <a:effectLst/>
                <a:latin typeface="Cambria" panose="02040503050406030204" pitchFamily="18" charset="0"/>
              </a:rPr>
              <a:t>Unemployment rate is likely to be positively related to imprisonment rates</a:t>
            </a:r>
          </a:p>
          <a:p>
            <a:pPr>
              <a:spcAft>
                <a:spcPts val="600"/>
              </a:spcAft>
              <a:buFont typeface="+mj-lt"/>
              <a:buAutoNum type="alphaLcPeriod"/>
            </a:pPr>
            <a:r>
              <a:rPr lang="en-US" sz="2600" b="0" i="0" spc="0" dirty="0">
                <a:effectLst/>
                <a:latin typeface="Cambria" panose="02040503050406030204" pitchFamily="18" charset="0"/>
              </a:rPr>
              <a:t>In rural areas, proximity is expected to have a stronger positive correlation with imprisonment, whereas I anticipate capacity to be more negatively influential in urban areas.</a:t>
            </a:r>
            <a:endParaRPr lang="en-US" sz="2600" spc="0" dirty="0"/>
          </a:p>
        </p:txBody>
      </p:sp>
    </p:spTree>
    <p:extLst>
      <p:ext uri="{BB962C8B-B14F-4D97-AF65-F5344CB8AC3E}">
        <p14:creationId xmlns:p14="http://schemas.microsoft.com/office/powerpoint/2010/main" val="3049025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82003">
              <a:schemeClr val="accent4">
                <a:lumMod val="60000"/>
                <a:lumOff val="40000"/>
              </a:schemeClr>
            </a:gs>
            <a:gs pos="39982">
              <a:schemeClr val="accent4">
                <a:lumMod val="50000"/>
              </a:schemeClr>
            </a:gs>
            <a:gs pos="14000">
              <a:schemeClr val="accent4">
                <a:lumMod val="50000"/>
              </a:schemeClr>
            </a:gs>
            <a:gs pos="0">
              <a:schemeClr val="accent4"/>
            </a:gs>
            <a:gs pos="98000">
              <a:schemeClr val="accent4">
                <a:lumMod val="40000"/>
                <a:lumOff val="60000"/>
              </a:schemeClr>
            </a:gs>
          </a:gsLst>
          <a:lin ang="8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a:xfrm>
            <a:off x="644953" y="117643"/>
            <a:ext cx="6670244" cy="844550"/>
          </a:xfrm>
        </p:spPr>
        <p:txBody>
          <a:bodyPr/>
          <a:lstStyle/>
          <a:p>
            <a:r>
              <a:rPr lang="en-US" sz="5400" spc="150" dirty="0"/>
              <a:t>Findings </a:t>
            </a:r>
          </a:p>
        </p:txBody>
      </p:sp>
      <p:sp>
        <p:nvSpPr>
          <p:cNvPr id="4" name="Content Placeholder 3">
            <a:extLst>
              <a:ext uri="{FF2B5EF4-FFF2-40B4-BE49-F238E27FC236}">
                <a16:creationId xmlns:a16="http://schemas.microsoft.com/office/drawing/2014/main" id="{6853949E-1719-E563-A416-66182BA34A27}"/>
              </a:ext>
            </a:extLst>
          </p:cNvPr>
          <p:cNvSpPr>
            <a:spLocks noGrp="1"/>
          </p:cNvSpPr>
          <p:nvPr>
            <p:ph sz="quarter" idx="29"/>
          </p:nvPr>
        </p:nvSpPr>
        <p:spPr>
          <a:xfrm>
            <a:off x="440554" y="962193"/>
            <a:ext cx="7186617" cy="4772967"/>
          </a:xfrm>
          <a:noFill/>
        </p:spPr>
        <p:txBody>
          <a:bodyPr/>
          <a:lstStyle/>
          <a:p>
            <a:pPr marL="285750" indent="-285750" algn="just">
              <a:buSzPct val="75000"/>
              <a:buFont typeface="Cambria" panose="02040503050406030204" pitchFamily="18" charset="0"/>
              <a:buChar char="▶"/>
            </a:pPr>
            <a:r>
              <a:rPr lang="en-US" sz="2800" dirty="0">
                <a:solidFill>
                  <a:schemeClr val="bg2"/>
                </a:solidFill>
                <a:latin typeface="+mn-lt"/>
              </a:rPr>
              <a:t>Confirms previous research around race, income, and unemployment having precise and noteworthy associations with im-</a:t>
            </a:r>
            <a:r>
              <a:rPr lang="en-US" sz="2800" dirty="0" err="1">
                <a:solidFill>
                  <a:schemeClr val="bg2"/>
                </a:solidFill>
                <a:latin typeface="+mn-lt"/>
              </a:rPr>
              <a:t>prisonment</a:t>
            </a:r>
            <a:r>
              <a:rPr lang="en-US" sz="2800" dirty="0">
                <a:solidFill>
                  <a:schemeClr val="bg2"/>
                </a:solidFill>
                <a:latin typeface="+mn-lt"/>
              </a:rPr>
              <a:t> rates</a:t>
            </a:r>
          </a:p>
        </p:txBody>
      </p:sp>
    </p:spTree>
    <p:extLst>
      <p:ext uri="{BB962C8B-B14F-4D97-AF65-F5344CB8AC3E}">
        <p14:creationId xmlns:p14="http://schemas.microsoft.com/office/powerpoint/2010/main" val="4163082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a:gsLst>
            <a:gs pos="82003">
              <a:schemeClr val="accent4">
                <a:lumMod val="60000"/>
                <a:lumOff val="40000"/>
              </a:schemeClr>
            </a:gs>
            <a:gs pos="39982">
              <a:schemeClr val="accent4">
                <a:lumMod val="50000"/>
              </a:schemeClr>
            </a:gs>
            <a:gs pos="14000">
              <a:schemeClr val="accent4">
                <a:lumMod val="50000"/>
              </a:schemeClr>
            </a:gs>
            <a:gs pos="0">
              <a:schemeClr val="accent4"/>
            </a:gs>
            <a:gs pos="98000">
              <a:schemeClr val="accent4">
                <a:lumMod val="40000"/>
                <a:lumOff val="60000"/>
              </a:schemeClr>
            </a:gs>
          </a:gsLst>
          <a:lin ang="8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a:xfrm>
            <a:off x="644953" y="117643"/>
            <a:ext cx="6670244" cy="844550"/>
          </a:xfrm>
        </p:spPr>
        <p:txBody>
          <a:bodyPr/>
          <a:lstStyle/>
          <a:p>
            <a:r>
              <a:rPr lang="en-US" sz="5400" spc="150" dirty="0"/>
              <a:t>Findings </a:t>
            </a:r>
          </a:p>
        </p:txBody>
      </p:sp>
      <p:sp>
        <p:nvSpPr>
          <p:cNvPr id="4" name="Content Placeholder 3">
            <a:extLst>
              <a:ext uri="{FF2B5EF4-FFF2-40B4-BE49-F238E27FC236}">
                <a16:creationId xmlns:a16="http://schemas.microsoft.com/office/drawing/2014/main" id="{6853949E-1719-E563-A416-66182BA34A27}"/>
              </a:ext>
            </a:extLst>
          </p:cNvPr>
          <p:cNvSpPr>
            <a:spLocks noGrp="1"/>
          </p:cNvSpPr>
          <p:nvPr>
            <p:ph sz="quarter" idx="29"/>
          </p:nvPr>
        </p:nvSpPr>
        <p:spPr>
          <a:xfrm>
            <a:off x="440554" y="962193"/>
            <a:ext cx="7186617" cy="4772967"/>
          </a:xfrm>
          <a:noFill/>
        </p:spPr>
        <p:txBody>
          <a:bodyPr/>
          <a:lstStyle/>
          <a:p>
            <a:pPr marL="285750" indent="-285750" algn="just">
              <a:buSzPct val="75000"/>
              <a:buFont typeface="Cambria" panose="02040503050406030204" pitchFamily="18" charset="0"/>
              <a:buChar char="▶"/>
            </a:pPr>
            <a:r>
              <a:rPr lang="en-US" sz="2800" dirty="0">
                <a:solidFill>
                  <a:schemeClr val="bg2"/>
                </a:solidFill>
                <a:latin typeface="+mn-lt"/>
              </a:rPr>
              <a:t>Confirms previous research around race, income, and unemployment having precise and noteworthy associations with im-</a:t>
            </a:r>
            <a:r>
              <a:rPr lang="en-US" sz="2800" dirty="0" err="1">
                <a:solidFill>
                  <a:schemeClr val="bg2"/>
                </a:solidFill>
                <a:latin typeface="+mn-lt"/>
              </a:rPr>
              <a:t>prisonment</a:t>
            </a:r>
            <a:r>
              <a:rPr lang="en-US" sz="2800" dirty="0">
                <a:solidFill>
                  <a:schemeClr val="bg2"/>
                </a:solidFill>
                <a:latin typeface="+mn-lt"/>
              </a:rPr>
              <a:t> rates</a:t>
            </a:r>
          </a:p>
          <a:p>
            <a:pPr marL="285750" indent="-285750" algn="just">
              <a:buSzPct val="75000"/>
              <a:buFont typeface="Cambria" panose="02040503050406030204" pitchFamily="18" charset="0"/>
              <a:buChar char="▶"/>
            </a:pPr>
            <a:r>
              <a:rPr lang="en-US" sz="2800" dirty="0">
                <a:solidFill>
                  <a:schemeClr val="bg2"/>
                </a:solidFill>
                <a:latin typeface="+mn-lt"/>
              </a:rPr>
              <a:t>Unemployment Rate</a:t>
            </a:r>
          </a:p>
          <a:p>
            <a:pPr marL="1085850" lvl="1" indent="-285750" algn="just">
              <a:buSzPct val="75000"/>
              <a:buFont typeface="Cambria" panose="02040503050406030204" pitchFamily="18" charset="0"/>
              <a:buChar char="▶"/>
            </a:pPr>
            <a:r>
              <a:rPr lang="en-US" sz="2400" dirty="0">
                <a:solidFill>
                  <a:schemeClr val="bg2"/>
                </a:solidFill>
                <a:latin typeface="+mn-lt"/>
              </a:rPr>
              <a:t>+19.2 median coefficient without distance</a:t>
            </a:r>
          </a:p>
          <a:p>
            <a:pPr marL="1085850" lvl="1" indent="-285750" algn="just">
              <a:buSzPct val="75000"/>
              <a:buFont typeface="Cambria" panose="02040503050406030204" pitchFamily="18" charset="0"/>
              <a:buChar char="▶"/>
            </a:pPr>
            <a:r>
              <a:rPr lang="en-US" sz="2400" dirty="0">
                <a:solidFill>
                  <a:schemeClr val="bg2"/>
                </a:solidFill>
              </a:rPr>
              <a:t>+25.6-27.8 </a:t>
            </a:r>
            <a:r>
              <a:rPr lang="en-US" sz="2400" dirty="0">
                <a:solidFill>
                  <a:schemeClr val="bg2"/>
                </a:solidFill>
                <a:latin typeface="+mn-lt"/>
              </a:rPr>
              <a:t>median coefficients </a:t>
            </a:r>
            <a:r>
              <a:rPr lang="en-US" sz="2400" dirty="0">
                <a:solidFill>
                  <a:schemeClr val="bg2"/>
                </a:solidFill>
              </a:rPr>
              <a:t>with distance</a:t>
            </a:r>
            <a:endParaRPr lang="en-US" sz="2800" dirty="0">
              <a:solidFill>
                <a:schemeClr val="bg2"/>
              </a:solidFill>
              <a:latin typeface="+mn-lt"/>
            </a:endParaRPr>
          </a:p>
          <a:p>
            <a:pPr marL="285750" indent="-285750" algn="just">
              <a:buSzPct val="75000"/>
              <a:buFont typeface="Cambria" panose="02040503050406030204" pitchFamily="18" charset="0"/>
              <a:buChar char="▶"/>
            </a:pPr>
            <a:endParaRPr lang="en-US" sz="2800" dirty="0">
              <a:solidFill>
                <a:schemeClr val="bg2"/>
              </a:solidFill>
              <a:latin typeface="+mn-lt"/>
            </a:endParaRPr>
          </a:p>
        </p:txBody>
      </p:sp>
    </p:spTree>
    <p:extLst>
      <p:ext uri="{BB962C8B-B14F-4D97-AF65-F5344CB8AC3E}">
        <p14:creationId xmlns:p14="http://schemas.microsoft.com/office/powerpoint/2010/main" val="2188592686"/>
      </p:ext>
    </p:extLst>
  </p:cSld>
  <p:clrMapOvr>
    <a:masterClrMapping/>
  </p:clrMapOvr>
</p:sld>
</file>

<file path=ppt/theme/theme1.xml><?xml version="1.0" encoding="utf-8"?>
<a:theme xmlns:a="http://schemas.openxmlformats.org/drawingml/2006/main" name="Office Theme">
  <a:themeElements>
    <a:clrScheme name="purple">
      <a:dk1>
        <a:srgbClr val="310873"/>
      </a:dk1>
      <a:lt1>
        <a:srgbClr val="FFFFFF"/>
      </a:lt1>
      <a:dk2>
        <a:srgbClr val="7400CC"/>
      </a:dk2>
      <a:lt2>
        <a:srgbClr val="D399FF"/>
      </a:lt2>
      <a:accent1>
        <a:srgbClr val="CC0AA4"/>
      </a:accent1>
      <a:accent2>
        <a:srgbClr val="3ACC14"/>
      </a:accent2>
      <a:accent3>
        <a:srgbClr val="0ACCC5"/>
      </a:accent3>
      <a:accent4>
        <a:srgbClr val="0E0ACC"/>
      </a:accent4>
      <a:accent5>
        <a:srgbClr val="D399FF"/>
      </a:accent5>
      <a:accent6>
        <a:srgbClr val="7400CC"/>
      </a:accent6>
      <a:hlink>
        <a:srgbClr val="FFFFFF"/>
      </a:hlink>
      <a:folHlink>
        <a:srgbClr val="FFD1F9"/>
      </a:folHlink>
    </a:clrScheme>
    <a:fontScheme name="purple">
      <a:majorFont>
        <a:latin typeface="Changa"/>
        <a:ea typeface=""/>
        <a:cs typeface=""/>
      </a:majorFont>
      <a:minorFont>
        <a:latin typeface="Cambr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{2013FB26-D023-49BD-8DA6-5DE0CBAB9FF9}tf11936837_win32</Template>
  <TotalTime>9505</TotalTime>
  <Words>2911</Words>
  <Application>Microsoft Office PowerPoint</Application>
  <PresentationFormat>Widescreen</PresentationFormat>
  <Paragraphs>569</Paragraphs>
  <Slides>44</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Arial Nova</vt:lpstr>
      <vt:lpstr>Biome Light</vt:lpstr>
      <vt:lpstr>Calibri</vt:lpstr>
      <vt:lpstr>Cambria</vt:lpstr>
      <vt:lpstr>Changa</vt:lpstr>
      <vt:lpstr>Sansita Black</vt:lpstr>
      <vt:lpstr>Segoe UI</vt:lpstr>
      <vt:lpstr>Verdana</vt:lpstr>
      <vt:lpstr>Office Theme</vt:lpstr>
      <vt:lpstr>Prisoners of a  Broken System</vt:lpstr>
      <vt:lpstr>Introduction</vt:lpstr>
      <vt:lpstr>Introduction</vt:lpstr>
      <vt:lpstr>Literature Review</vt:lpstr>
      <vt:lpstr>Literature Review</vt:lpstr>
      <vt:lpstr>Literature Review</vt:lpstr>
      <vt:lpstr>Hypotheses</vt:lpstr>
      <vt:lpstr>Findings </vt:lpstr>
      <vt:lpstr>Findings </vt:lpstr>
      <vt:lpstr>Findings </vt:lpstr>
      <vt:lpstr>Findings </vt:lpstr>
      <vt:lpstr>Transparency </vt:lpstr>
      <vt:lpstr>Transparency </vt:lpstr>
      <vt:lpstr>Transparency </vt:lpstr>
      <vt:lpstr>PowerPoint Presentation</vt:lpstr>
      <vt:lpstr>Modeling</vt:lpstr>
      <vt:lpstr>Bayesian Modeling</vt:lpstr>
      <vt:lpstr>Bayesian Modeling</vt:lpstr>
      <vt:lpstr>PowerPoint Presentation</vt:lpstr>
      <vt:lpstr>Math</vt:lpstr>
      <vt:lpstr>Math</vt:lpstr>
      <vt:lpstr>PowerPoint Presentation</vt:lpstr>
      <vt:lpstr>PowerPoint Presentation</vt:lpstr>
      <vt:lpstr>PowerPoint Presentation</vt:lpstr>
      <vt:lpstr>PowerPoint Presentation</vt:lpstr>
      <vt:lpstr>PowerPoint Presentation</vt:lpstr>
      <vt:lpstr>Bayesian Regression</vt:lpstr>
      <vt:lpstr>Established Indicators</vt:lpstr>
      <vt:lpstr>Established Indicators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Research</vt:lpstr>
      <vt:lpstr>Further Research</vt:lpstr>
      <vt:lpstr>Further Research</vt:lpstr>
      <vt:lpstr>Conclusion</vt:lpstr>
      <vt:lpstr>WARNING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Prisoners of a  Broken System</dc:title>
  <dc:creator>Jamie Esmond</dc:creator>
  <cp:lastModifiedBy>Jamie Esmond</cp:lastModifiedBy>
  <cp:revision>2</cp:revision>
  <dcterms:created xsi:type="dcterms:W3CDTF">2023-11-26T17:07:12Z</dcterms:created>
  <dcterms:modified xsi:type="dcterms:W3CDTF">2024-01-31T19:35:25Z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